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8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0"/>
  </p:notesMasterIdLst>
  <p:handoutMasterIdLst>
    <p:handoutMasterId r:id="rId51"/>
  </p:handoutMasterIdLst>
  <p:sldIdLst>
    <p:sldId id="454" r:id="rId2"/>
    <p:sldId id="430" r:id="rId3"/>
    <p:sldId id="388" r:id="rId4"/>
    <p:sldId id="376" r:id="rId5"/>
    <p:sldId id="377" r:id="rId6"/>
    <p:sldId id="378" r:id="rId7"/>
    <p:sldId id="379" r:id="rId8"/>
    <p:sldId id="380" r:id="rId9"/>
    <p:sldId id="451" r:id="rId10"/>
    <p:sldId id="382" r:id="rId11"/>
    <p:sldId id="383" r:id="rId12"/>
    <p:sldId id="316" r:id="rId13"/>
    <p:sldId id="411" r:id="rId14"/>
    <p:sldId id="403" r:id="rId15"/>
    <p:sldId id="325" r:id="rId16"/>
    <p:sldId id="279" r:id="rId17"/>
    <p:sldId id="302" r:id="rId18"/>
    <p:sldId id="330" r:id="rId19"/>
    <p:sldId id="286" r:id="rId20"/>
    <p:sldId id="415" r:id="rId21"/>
    <p:sldId id="348" r:id="rId22"/>
    <p:sldId id="450" r:id="rId23"/>
    <p:sldId id="308" r:id="rId24"/>
    <p:sldId id="366" r:id="rId25"/>
    <p:sldId id="328" r:id="rId26"/>
    <p:sldId id="369" r:id="rId27"/>
    <p:sldId id="332" r:id="rId28"/>
    <p:sldId id="384" r:id="rId29"/>
    <p:sldId id="310" r:id="rId30"/>
    <p:sldId id="311" r:id="rId31"/>
    <p:sldId id="312" r:id="rId32"/>
    <p:sldId id="313" r:id="rId33"/>
    <p:sldId id="453" r:id="rId34"/>
    <p:sldId id="363" r:id="rId35"/>
    <p:sldId id="323" r:id="rId36"/>
    <p:sldId id="346" r:id="rId37"/>
    <p:sldId id="347" r:id="rId38"/>
    <p:sldId id="421" r:id="rId39"/>
    <p:sldId id="422" r:id="rId40"/>
    <p:sldId id="297" r:id="rId41"/>
    <p:sldId id="452" r:id="rId42"/>
    <p:sldId id="367" r:id="rId43"/>
    <p:sldId id="345" r:id="rId44"/>
    <p:sldId id="368" r:id="rId45"/>
    <p:sldId id="315" r:id="rId46"/>
    <p:sldId id="350" r:id="rId47"/>
    <p:sldId id="353" r:id="rId48"/>
    <p:sldId id="389" r:id="rId49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A55"/>
    <a:srgbClr val="006600"/>
    <a:srgbClr val="6666FF"/>
    <a:srgbClr val="003366"/>
    <a:srgbClr val="63C383"/>
    <a:srgbClr val="9933FF"/>
    <a:srgbClr val="CC00CC"/>
    <a:srgbClr val="CC3399"/>
    <a:srgbClr val="00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ลักษณะ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ลักษณะ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ลักษณะสีอ่อ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15" autoAdjust="0"/>
  </p:normalViewPr>
  <p:slideViewPr>
    <p:cSldViewPr>
      <p:cViewPr varScale="1">
        <p:scale>
          <a:sx n="65" d="100"/>
          <a:sy n="65" d="100"/>
        </p:scale>
        <p:origin x="-111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10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CD0C3-FE15-46BE-9E66-809708CB3801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5112FD44-0948-48CF-B1B9-E9054ECAB36C}">
      <dgm:prSet phldrT="[Text]" custT="1"/>
      <dgm:spPr/>
      <dgm:t>
        <a:bodyPr/>
        <a:lstStyle/>
        <a:p>
          <a:r>
            <a:rPr lang="th-TH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2FE1A3-0C09-48E5-8DBC-2CF7C5932269}" type="par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068BA29B-E285-4651-8811-1454E7B20B29}" type="sib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41F2E66-797C-42E1-9EB4-41BB91CBE178}">
      <dgm:prSet phldrT="[Text]" custT="1"/>
      <dgm:spPr/>
      <dgm:t>
        <a:bodyPr/>
        <a:lstStyle/>
        <a:p>
          <a:r>
            <a:rPr lang="th-TH" altLang="th-TH" sz="1800" b="1" i="0" u="none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1800" b="1" i="0" u="none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56C4139-6CE5-43AF-8243-4E95AA967AB8}" type="par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C6E15D1F-88B0-4C01-8383-C4FA9EE096E6}" type="sib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A849D7E5-76B3-47C0-A285-EA2BC8C70948}">
      <dgm:prSet phldrT="[Text]" custT="1"/>
      <dgm:spPr/>
      <dgm:t>
        <a:bodyPr/>
        <a:lstStyle/>
        <a:p>
          <a:r>
            <a:rPr lang="th-TH" altLang="th-TH" sz="1800" b="1" smtClean="0"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1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63639EB-D6E8-4C8F-A7E6-7DCADE715398}" type="par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86E6574-8EF0-450C-86F1-F1338F33D085}" type="sib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E4269D1-0449-4363-BD11-AA772A6B2DF1}">
      <dgm:prSet phldrT="[Text]" custT="1"/>
      <dgm:spPr/>
      <dgm:t>
        <a:bodyPr/>
        <a:lstStyle/>
        <a:p>
          <a:r>
            <a:rPr lang="th-TH" altLang="th-TH" sz="1800" b="1" smtClean="0"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1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3A933FB-E6C9-4B11-B85B-77610260434D}" type="par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131EDF8-B638-499D-985F-31BE024FBEFF}" type="sib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92A4140-E5E6-416C-A727-6B9049B202E9}">
      <dgm:prSet phldrT="[Text]" custT="1"/>
      <dgm:spPr/>
      <dgm:t>
        <a:bodyPr/>
        <a:lstStyle/>
        <a:p>
          <a:r>
            <a:rPr lang="th-TH" altLang="th-TH" sz="1800" b="1" smtClean="0"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1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F0B361-7C9D-4391-B6E1-922DF36C71F0}" type="par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3752D78E-D21F-4D3C-A39D-F5D6822AB850}" type="sib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59B8B0A-D0C2-4C0B-A743-6C7BD5759F08}">
      <dgm:prSet phldrT="[Text]" custT="1"/>
      <dgm:spPr/>
      <dgm:t>
        <a:bodyPr/>
        <a:lstStyle/>
        <a:p>
          <a:r>
            <a:rPr lang="th-TH" altLang="th-TH" sz="1800" b="1" smtClean="0"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1800" b="1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1800" b="1" smtClean="0"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1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5EC61A2-ABB0-4864-A352-F6743705F5B5}" type="par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5497FEF3-A802-4E29-895A-4FC13CD6B291}" type="sib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25B346A1-DCEF-4182-94E9-60562FF33AD9}">
      <dgm:prSet phldrT="[Text]" custT="1"/>
      <dgm:spPr/>
      <dgm:t>
        <a:bodyPr/>
        <a:lstStyle/>
        <a:p>
          <a:r>
            <a:rPr lang="th-TH" altLang="th-TH" sz="1800" b="1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1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8F5437A-94EC-40A8-B248-00F27E9E913B}" type="par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370EF77-DCD6-4DFD-9E85-1C38A83F140C}" type="sib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893D6B7C-A07B-494B-8664-B7DC9D3BB49C}" type="pres">
      <dgm:prSet presAssocID="{CBACD0C3-FE15-46BE-9E66-809708CB38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43E1A2A-8E8A-4CE1-8CBF-84E1656D9194}" type="pres">
      <dgm:prSet presAssocID="{5112FD44-0948-48CF-B1B9-E9054ECAB36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A6D77528-F361-4EED-B85D-E4772A8B476D}" type="pres">
      <dgm:prSet presAssocID="{B41F2E66-797C-42E1-9EB4-41BB91CBE178}" presName="Accent1" presStyleCnt="0"/>
      <dgm:spPr/>
      <dgm:t>
        <a:bodyPr/>
        <a:lstStyle/>
        <a:p>
          <a:endParaRPr lang="th-TH"/>
        </a:p>
      </dgm:t>
    </dgm:pt>
    <dgm:pt modelId="{A2BBA60E-90E6-42CA-B49E-7707D36C2BD6}" type="pres">
      <dgm:prSet presAssocID="{B41F2E66-797C-42E1-9EB4-41BB91CBE178}" presName="Accent" presStyleLbl="bgShp" presStyleIdx="0" presStyleCnt="6"/>
      <dgm:spPr/>
      <dgm:t>
        <a:bodyPr/>
        <a:lstStyle/>
        <a:p>
          <a:endParaRPr lang="th-TH"/>
        </a:p>
      </dgm:t>
    </dgm:pt>
    <dgm:pt modelId="{0C52F167-D3DA-4B1C-AB9C-C975B0AF0CE1}" type="pres">
      <dgm:prSet presAssocID="{B41F2E66-797C-42E1-9EB4-41BB91CBE17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9775D5-B276-400C-A333-80DF0FF5F60B}" type="pres">
      <dgm:prSet presAssocID="{A849D7E5-76B3-47C0-A285-EA2BC8C70948}" presName="Accent2" presStyleCnt="0"/>
      <dgm:spPr/>
      <dgm:t>
        <a:bodyPr/>
        <a:lstStyle/>
        <a:p>
          <a:endParaRPr lang="th-TH"/>
        </a:p>
      </dgm:t>
    </dgm:pt>
    <dgm:pt modelId="{60E93B20-6940-4700-B69B-7C58FB9BCBB1}" type="pres">
      <dgm:prSet presAssocID="{A849D7E5-76B3-47C0-A285-EA2BC8C70948}" presName="Accent" presStyleLbl="bgShp" presStyleIdx="1" presStyleCnt="6"/>
      <dgm:spPr/>
      <dgm:t>
        <a:bodyPr/>
        <a:lstStyle/>
        <a:p>
          <a:endParaRPr lang="th-TH"/>
        </a:p>
      </dgm:t>
    </dgm:pt>
    <dgm:pt modelId="{4A80CA7E-CF92-4998-B7F5-CB8F30500FD2}" type="pres">
      <dgm:prSet presAssocID="{A849D7E5-76B3-47C0-A285-EA2BC8C7094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F1D6AE-3FBF-476B-8F61-1E0107D74E6E}" type="pres">
      <dgm:prSet presAssocID="{BE4269D1-0449-4363-BD11-AA772A6B2DF1}" presName="Accent3" presStyleCnt="0"/>
      <dgm:spPr/>
      <dgm:t>
        <a:bodyPr/>
        <a:lstStyle/>
        <a:p>
          <a:endParaRPr lang="th-TH"/>
        </a:p>
      </dgm:t>
    </dgm:pt>
    <dgm:pt modelId="{B9198E5B-9981-42FB-AC6D-07A1B5046098}" type="pres">
      <dgm:prSet presAssocID="{BE4269D1-0449-4363-BD11-AA772A6B2DF1}" presName="Accent" presStyleLbl="bgShp" presStyleIdx="2" presStyleCnt="6"/>
      <dgm:spPr/>
      <dgm:t>
        <a:bodyPr/>
        <a:lstStyle/>
        <a:p>
          <a:endParaRPr lang="th-TH"/>
        </a:p>
      </dgm:t>
    </dgm:pt>
    <dgm:pt modelId="{BA90A0EF-315F-4D9F-A6C5-594EAE6A9128}" type="pres">
      <dgm:prSet presAssocID="{BE4269D1-0449-4363-BD11-AA772A6B2DF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081892-0B53-41F5-B77F-A58F3D784697}" type="pres">
      <dgm:prSet presAssocID="{B92A4140-E5E6-416C-A727-6B9049B202E9}" presName="Accent4" presStyleCnt="0"/>
      <dgm:spPr/>
      <dgm:t>
        <a:bodyPr/>
        <a:lstStyle/>
        <a:p>
          <a:endParaRPr lang="th-TH"/>
        </a:p>
      </dgm:t>
    </dgm:pt>
    <dgm:pt modelId="{7FC20031-0A9E-4E9D-990E-A9DFC57C3941}" type="pres">
      <dgm:prSet presAssocID="{B92A4140-E5E6-416C-A727-6B9049B202E9}" presName="Accent" presStyleLbl="bgShp" presStyleIdx="3" presStyleCnt="6"/>
      <dgm:spPr/>
      <dgm:t>
        <a:bodyPr/>
        <a:lstStyle/>
        <a:p>
          <a:endParaRPr lang="th-TH"/>
        </a:p>
      </dgm:t>
    </dgm:pt>
    <dgm:pt modelId="{7B19050F-8F54-41CC-8314-80562264E6C3}" type="pres">
      <dgm:prSet presAssocID="{B92A4140-E5E6-416C-A727-6B9049B202E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670F57-9858-4BD0-A767-D3BB8E57BEE3}" type="pres">
      <dgm:prSet presAssocID="{759B8B0A-D0C2-4C0B-A743-6C7BD5759F08}" presName="Accent5" presStyleCnt="0"/>
      <dgm:spPr/>
      <dgm:t>
        <a:bodyPr/>
        <a:lstStyle/>
        <a:p>
          <a:endParaRPr lang="th-TH"/>
        </a:p>
      </dgm:t>
    </dgm:pt>
    <dgm:pt modelId="{437E727A-C47B-411A-84D2-7C36462E0EC9}" type="pres">
      <dgm:prSet presAssocID="{759B8B0A-D0C2-4C0B-A743-6C7BD5759F08}" presName="Accent" presStyleLbl="bgShp" presStyleIdx="4" presStyleCnt="6"/>
      <dgm:spPr/>
      <dgm:t>
        <a:bodyPr/>
        <a:lstStyle/>
        <a:p>
          <a:endParaRPr lang="th-TH"/>
        </a:p>
      </dgm:t>
    </dgm:pt>
    <dgm:pt modelId="{CAC62337-6D50-404A-813C-429052A65D44}" type="pres">
      <dgm:prSet presAssocID="{759B8B0A-D0C2-4C0B-A743-6C7BD5759F0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03A95D-0760-44B0-9D56-3F6F9F5DCB46}" type="pres">
      <dgm:prSet presAssocID="{25B346A1-DCEF-4182-94E9-60562FF33AD9}" presName="Accent6" presStyleCnt="0"/>
      <dgm:spPr/>
      <dgm:t>
        <a:bodyPr/>
        <a:lstStyle/>
        <a:p>
          <a:endParaRPr lang="th-TH"/>
        </a:p>
      </dgm:t>
    </dgm:pt>
    <dgm:pt modelId="{D87717D8-7C84-455A-8420-1DC93AEEB32C}" type="pres">
      <dgm:prSet presAssocID="{25B346A1-DCEF-4182-94E9-60562FF33AD9}" presName="Accent" presStyleLbl="bgShp" presStyleIdx="5" presStyleCnt="6"/>
      <dgm:spPr/>
      <dgm:t>
        <a:bodyPr/>
        <a:lstStyle/>
        <a:p>
          <a:endParaRPr lang="th-TH"/>
        </a:p>
      </dgm:t>
    </dgm:pt>
    <dgm:pt modelId="{614D0621-3D17-410D-9326-C1010E8DB764}" type="pres">
      <dgm:prSet presAssocID="{25B346A1-DCEF-4182-94E9-60562FF33AD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7CB61CB-74B7-489B-8AAC-2533CD291114}" type="presOf" srcId="{BE4269D1-0449-4363-BD11-AA772A6B2DF1}" destId="{BA90A0EF-315F-4D9F-A6C5-594EAE6A9128}" srcOrd="0" destOrd="0" presId="urn:microsoft.com/office/officeart/2011/layout/HexagonRadial"/>
    <dgm:cxn modelId="{DE408A55-B13E-4F3F-8D33-E7FB4E9DA53D}" type="presOf" srcId="{5112FD44-0948-48CF-B1B9-E9054ECAB36C}" destId="{B43E1A2A-8E8A-4CE1-8CBF-84E1656D9194}" srcOrd="0" destOrd="0" presId="urn:microsoft.com/office/officeart/2011/layout/HexagonRadial"/>
    <dgm:cxn modelId="{E54C2F29-4D9F-40C6-9959-F1896BD3BFE0}" srcId="{5112FD44-0948-48CF-B1B9-E9054ECAB36C}" destId="{B41F2E66-797C-42E1-9EB4-41BB91CBE178}" srcOrd="0" destOrd="0" parTransId="{C56C4139-6CE5-43AF-8243-4E95AA967AB8}" sibTransId="{C6E15D1F-88B0-4C01-8383-C4FA9EE096E6}"/>
    <dgm:cxn modelId="{6FC66DC4-08B6-4519-A0CB-5478E3DCCDE0}" type="presOf" srcId="{CBACD0C3-FE15-46BE-9E66-809708CB3801}" destId="{893D6B7C-A07B-494B-8664-B7DC9D3BB49C}" srcOrd="0" destOrd="0" presId="urn:microsoft.com/office/officeart/2011/layout/HexagonRadial"/>
    <dgm:cxn modelId="{454AF067-AB12-4DEA-A5BE-4E24944339A9}" srcId="{5112FD44-0948-48CF-B1B9-E9054ECAB36C}" destId="{A849D7E5-76B3-47C0-A285-EA2BC8C70948}" srcOrd="1" destOrd="0" parTransId="{063639EB-D6E8-4C8F-A7E6-7DCADE715398}" sibTransId="{686E6574-8EF0-450C-86F1-F1338F33D085}"/>
    <dgm:cxn modelId="{0BD7CA4E-E79B-4EB3-A825-A4A7F5E1B620}" type="presOf" srcId="{759B8B0A-D0C2-4C0B-A743-6C7BD5759F08}" destId="{CAC62337-6D50-404A-813C-429052A65D44}" srcOrd="0" destOrd="0" presId="urn:microsoft.com/office/officeart/2011/layout/HexagonRadial"/>
    <dgm:cxn modelId="{CAC0303C-1E96-4D0D-A3C8-741AF33404E1}" type="presOf" srcId="{B92A4140-E5E6-416C-A727-6B9049B202E9}" destId="{7B19050F-8F54-41CC-8314-80562264E6C3}" srcOrd="0" destOrd="0" presId="urn:microsoft.com/office/officeart/2011/layout/HexagonRadial"/>
    <dgm:cxn modelId="{B5A51F62-CBCA-4739-AA4C-C2CD47A4159A}" srcId="{5112FD44-0948-48CF-B1B9-E9054ECAB36C}" destId="{759B8B0A-D0C2-4C0B-A743-6C7BD5759F08}" srcOrd="4" destOrd="0" parTransId="{E5EC61A2-ABB0-4864-A352-F6743705F5B5}" sibTransId="{5497FEF3-A802-4E29-895A-4FC13CD6B291}"/>
    <dgm:cxn modelId="{D03BE465-7748-4CF4-B30E-FB0861701737}" srcId="{5112FD44-0948-48CF-B1B9-E9054ECAB36C}" destId="{25B346A1-DCEF-4182-94E9-60562FF33AD9}" srcOrd="5" destOrd="0" parTransId="{78F5437A-94EC-40A8-B248-00F27E9E913B}" sibTransId="{7370EF77-DCD6-4DFD-9E85-1C38A83F140C}"/>
    <dgm:cxn modelId="{815A38A6-F3C1-48E5-9B32-CDC65246F770}" type="presOf" srcId="{B41F2E66-797C-42E1-9EB4-41BB91CBE178}" destId="{0C52F167-D3DA-4B1C-AB9C-C975B0AF0CE1}" srcOrd="0" destOrd="0" presId="urn:microsoft.com/office/officeart/2011/layout/HexagonRadial"/>
    <dgm:cxn modelId="{23D87C51-1AA3-4A89-97C6-2CA29FF18234}" type="presOf" srcId="{25B346A1-DCEF-4182-94E9-60562FF33AD9}" destId="{614D0621-3D17-410D-9326-C1010E8DB764}" srcOrd="0" destOrd="0" presId="urn:microsoft.com/office/officeart/2011/layout/HexagonRadial"/>
    <dgm:cxn modelId="{F727C791-269A-44EC-8B83-0E84EE540E32}" srcId="{CBACD0C3-FE15-46BE-9E66-809708CB3801}" destId="{5112FD44-0948-48CF-B1B9-E9054ECAB36C}" srcOrd="0" destOrd="0" parTransId="{E42FE1A3-0C09-48E5-8DBC-2CF7C5932269}" sibTransId="{068BA29B-E285-4651-8811-1454E7B20B29}"/>
    <dgm:cxn modelId="{8CD18B53-A041-4A65-8D64-E7F125712D9F}" srcId="{5112FD44-0948-48CF-B1B9-E9054ECAB36C}" destId="{B92A4140-E5E6-416C-A727-6B9049B202E9}" srcOrd="3" destOrd="0" parTransId="{D9F0B361-7C9D-4391-B6E1-922DF36C71F0}" sibTransId="{3752D78E-D21F-4D3C-A39D-F5D6822AB850}"/>
    <dgm:cxn modelId="{92F85D67-BC73-44FD-985C-E0EE096E7D1C}" type="presOf" srcId="{A849D7E5-76B3-47C0-A285-EA2BC8C70948}" destId="{4A80CA7E-CF92-4998-B7F5-CB8F30500FD2}" srcOrd="0" destOrd="0" presId="urn:microsoft.com/office/officeart/2011/layout/HexagonRadial"/>
    <dgm:cxn modelId="{8099C51F-0C0D-4927-AE4C-F1F79A721C67}" srcId="{5112FD44-0948-48CF-B1B9-E9054ECAB36C}" destId="{BE4269D1-0449-4363-BD11-AA772A6B2DF1}" srcOrd="2" destOrd="0" parTransId="{63A933FB-E6C9-4B11-B85B-77610260434D}" sibTransId="{6131EDF8-B638-499D-985F-31BE024FBEFF}"/>
    <dgm:cxn modelId="{72127EB6-1AF3-4A07-9E8C-E5139B77B995}" type="presParOf" srcId="{893D6B7C-A07B-494B-8664-B7DC9D3BB49C}" destId="{B43E1A2A-8E8A-4CE1-8CBF-84E1656D9194}" srcOrd="0" destOrd="0" presId="urn:microsoft.com/office/officeart/2011/layout/HexagonRadial"/>
    <dgm:cxn modelId="{942C793C-8D1B-492D-BE91-138A1AE5CE1B}" type="presParOf" srcId="{893D6B7C-A07B-494B-8664-B7DC9D3BB49C}" destId="{A6D77528-F361-4EED-B85D-E4772A8B476D}" srcOrd="1" destOrd="0" presId="urn:microsoft.com/office/officeart/2011/layout/HexagonRadial"/>
    <dgm:cxn modelId="{DAACF6C3-5804-4459-9556-A198774772AC}" type="presParOf" srcId="{A6D77528-F361-4EED-B85D-E4772A8B476D}" destId="{A2BBA60E-90E6-42CA-B49E-7707D36C2BD6}" srcOrd="0" destOrd="0" presId="urn:microsoft.com/office/officeart/2011/layout/HexagonRadial"/>
    <dgm:cxn modelId="{52720760-6053-4450-8D61-5BC379569F6E}" type="presParOf" srcId="{893D6B7C-A07B-494B-8664-B7DC9D3BB49C}" destId="{0C52F167-D3DA-4B1C-AB9C-C975B0AF0CE1}" srcOrd="2" destOrd="0" presId="urn:microsoft.com/office/officeart/2011/layout/HexagonRadial"/>
    <dgm:cxn modelId="{CA8DA5DA-CC97-4EEB-944A-6293F143D89F}" type="presParOf" srcId="{893D6B7C-A07B-494B-8664-B7DC9D3BB49C}" destId="{469775D5-B276-400C-A333-80DF0FF5F60B}" srcOrd="3" destOrd="0" presId="urn:microsoft.com/office/officeart/2011/layout/HexagonRadial"/>
    <dgm:cxn modelId="{F4483F52-11E5-45E1-B4D4-21EE47187CC6}" type="presParOf" srcId="{469775D5-B276-400C-A333-80DF0FF5F60B}" destId="{60E93B20-6940-4700-B69B-7C58FB9BCBB1}" srcOrd="0" destOrd="0" presId="urn:microsoft.com/office/officeart/2011/layout/HexagonRadial"/>
    <dgm:cxn modelId="{2065D131-D5E7-4E98-A732-A13A8A47CF0D}" type="presParOf" srcId="{893D6B7C-A07B-494B-8664-B7DC9D3BB49C}" destId="{4A80CA7E-CF92-4998-B7F5-CB8F30500FD2}" srcOrd="4" destOrd="0" presId="urn:microsoft.com/office/officeart/2011/layout/HexagonRadial"/>
    <dgm:cxn modelId="{295CE794-5B42-4FAC-83C6-BD550DC71059}" type="presParOf" srcId="{893D6B7C-A07B-494B-8664-B7DC9D3BB49C}" destId="{87F1D6AE-3FBF-476B-8F61-1E0107D74E6E}" srcOrd="5" destOrd="0" presId="urn:microsoft.com/office/officeart/2011/layout/HexagonRadial"/>
    <dgm:cxn modelId="{5F9B65C0-D0FE-4381-9B2C-46C3F5FC9ABB}" type="presParOf" srcId="{87F1D6AE-3FBF-476B-8F61-1E0107D74E6E}" destId="{B9198E5B-9981-42FB-AC6D-07A1B5046098}" srcOrd="0" destOrd="0" presId="urn:microsoft.com/office/officeart/2011/layout/HexagonRadial"/>
    <dgm:cxn modelId="{502225A0-87CD-499B-9EBA-4008C2BCDE92}" type="presParOf" srcId="{893D6B7C-A07B-494B-8664-B7DC9D3BB49C}" destId="{BA90A0EF-315F-4D9F-A6C5-594EAE6A9128}" srcOrd="6" destOrd="0" presId="urn:microsoft.com/office/officeart/2011/layout/HexagonRadial"/>
    <dgm:cxn modelId="{A0DCB1F1-EFB2-4B2F-A381-CA4A2753B773}" type="presParOf" srcId="{893D6B7C-A07B-494B-8664-B7DC9D3BB49C}" destId="{26081892-0B53-41F5-B77F-A58F3D784697}" srcOrd="7" destOrd="0" presId="urn:microsoft.com/office/officeart/2011/layout/HexagonRadial"/>
    <dgm:cxn modelId="{D334915E-D3FC-45B5-B000-BCC92AC046F9}" type="presParOf" srcId="{26081892-0B53-41F5-B77F-A58F3D784697}" destId="{7FC20031-0A9E-4E9D-990E-A9DFC57C3941}" srcOrd="0" destOrd="0" presId="urn:microsoft.com/office/officeart/2011/layout/HexagonRadial"/>
    <dgm:cxn modelId="{4D5360DB-3D5E-41FC-916B-1E2AF01A494C}" type="presParOf" srcId="{893D6B7C-A07B-494B-8664-B7DC9D3BB49C}" destId="{7B19050F-8F54-41CC-8314-80562264E6C3}" srcOrd="8" destOrd="0" presId="urn:microsoft.com/office/officeart/2011/layout/HexagonRadial"/>
    <dgm:cxn modelId="{F6661077-62D8-49E6-96BB-C55F0161878E}" type="presParOf" srcId="{893D6B7C-A07B-494B-8664-B7DC9D3BB49C}" destId="{50670F57-9858-4BD0-A767-D3BB8E57BEE3}" srcOrd="9" destOrd="0" presId="urn:microsoft.com/office/officeart/2011/layout/HexagonRadial"/>
    <dgm:cxn modelId="{5A55AA8C-944A-4897-AEC8-95DD4D63500B}" type="presParOf" srcId="{50670F57-9858-4BD0-A767-D3BB8E57BEE3}" destId="{437E727A-C47B-411A-84D2-7C36462E0EC9}" srcOrd="0" destOrd="0" presId="urn:microsoft.com/office/officeart/2011/layout/HexagonRadial"/>
    <dgm:cxn modelId="{638EB495-B4F5-4BC1-B483-516F883E6F00}" type="presParOf" srcId="{893D6B7C-A07B-494B-8664-B7DC9D3BB49C}" destId="{CAC62337-6D50-404A-813C-429052A65D44}" srcOrd="10" destOrd="0" presId="urn:microsoft.com/office/officeart/2011/layout/HexagonRadial"/>
    <dgm:cxn modelId="{FED48A6A-24A0-464A-8635-E5167AB01FB3}" type="presParOf" srcId="{893D6B7C-A07B-494B-8664-B7DC9D3BB49C}" destId="{6903A95D-0760-44B0-9D56-3F6F9F5DCB46}" srcOrd="11" destOrd="0" presId="urn:microsoft.com/office/officeart/2011/layout/HexagonRadial"/>
    <dgm:cxn modelId="{9BEF2486-8849-46A4-B4C7-BD0B6401F789}" type="presParOf" srcId="{6903A95D-0760-44B0-9D56-3F6F9F5DCB46}" destId="{D87717D8-7C84-455A-8420-1DC93AEEB32C}" srcOrd="0" destOrd="0" presId="urn:microsoft.com/office/officeart/2011/layout/HexagonRadial"/>
    <dgm:cxn modelId="{41271AFC-14C6-458C-A9CE-20E5AD2FAA07}" type="presParOf" srcId="{893D6B7C-A07B-494B-8664-B7DC9D3BB49C}" destId="{614D0621-3D17-410D-9326-C1010E8DB76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30EAD1-A17F-4E83-81B7-6B2341A78C62}" type="doc">
      <dgm:prSet loTypeId="urn:microsoft.com/office/officeart/2005/8/layout/pyramid2" loCatId="pyramid" qsTypeId="urn:microsoft.com/office/officeart/2005/8/quickstyle/3d7" qsCatId="3D" csTypeId="urn:microsoft.com/office/officeart/2005/8/colors/colorful4" csCatId="colorful" phldr="1"/>
      <dgm:spPr/>
    </dgm:pt>
    <dgm:pt modelId="{D795E802-320C-49F6-95B5-4005BDEEDFC1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th-TH" sz="4500" b="1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หน่วยงานเจ้าของโครงการ</a:t>
          </a:r>
          <a:endParaRPr lang="th-TH" sz="45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350A61-52C2-4D72-BB33-866A25D0943B}" type="parTrans" cxnId="{00A3A865-9635-4324-B96A-1E23F3A3CD1D}">
      <dgm:prSet/>
      <dgm:spPr/>
      <dgm:t>
        <a:bodyPr/>
        <a:lstStyle/>
        <a:p>
          <a:endParaRPr lang="th-TH"/>
        </a:p>
      </dgm:t>
    </dgm:pt>
    <dgm:pt modelId="{49CD13E3-F310-4288-9AC6-7D9E4990CCB0}" type="sibTrans" cxnId="{00A3A865-9635-4324-B96A-1E23F3A3CD1D}">
      <dgm:prSet/>
      <dgm:spPr/>
      <dgm:t>
        <a:bodyPr/>
        <a:lstStyle/>
        <a:p>
          <a:endParaRPr lang="th-TH"/>
        </a:p>
      </dgm:t>
    </dgm:pt>
    <dgm:pt modelId="{1CF9F1B3-C988-447B-99F9-7A7B94C76B4A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th-TH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ผู้เข้ายื่นข้อเสนอ</a:t>
          </a:r>
          <a:endParaRPr lang="th-TH" sz="4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A4D70-79F5-4A0F-8B74-C9BD31AB8F3A}" type="parTrans" cxnId="{613CA712-BFD5-4E10-8C11-1F1748F6D09B}">
      <dgm:prSet/>
      <dgm:spPr/>
      <dgm:t>
        <a:bodyPr/>
        <a:lstStyle/>
        <a:p>
          <a:endParaRPr lang="th-TH"/>
        </a:p>
      </dgm:t>
    </dgm:pt>
    <dgm:pt modelId="{5BB5AE1A-1372-4118-8E43-3462B27C5D37}" type="sibTrans" cxnId="{613CA712-BFD5-4E10-8C11-1F1748F6D09B}">
      <dgm:prSet/>
      <dgm:spPr/>
      <dgm:t>
        <a:bodyPr/>
        <a:lstStyle/>
        <a:p>
          <a:endParaRPr lang="th-TH"/>
        </a:p>
      </dgm:t>
    </dgm:pt>
    <dgm:pt modelId="{C9720BC8-1AA2-44F6-AF08-417FFEBB5BB9}">
      <dgm:prSet phldrT="[Text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ผู้สังเกตการณ์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38D2F-3F3E-4BC4-8BAF-9ADBCB5465FE}" type="parTrans" cxnId="{FC877797-300E-4A06-B05A-300C314125A3}">
      <dgm:prSet/>
      <dgm:spPr/>
      <dgm:t>
        <a:bodyPr/>
        <a:lstStyle/>
        <a:p>
          <a:endParaRPr lang="th-TH"/>
        </a:p>
      </dgm:t>
    </dgm:pt>
    <dgm:pt modelId="{8E514DC2-F690-4642-8C79-B5A57E34D018}" type="sibTrans" cxnId="{FC877797-300E-4A06-B05A-300C314125A3}">
      <dgm:prSet/>
      <dgm:spPr/>
      <dgm:t>
        <a:bodyPr/>
        <a:lstStyle/>
        <a:p>
          <a:endParaRPr lang="th-TH"/>
        </a:p>
      </dgm:t>
    </dgm:pt>
    <dgm:pt modelId="{E3219DED-9E26-48A6-AA03-CAF0EF55799D}" type="pres">
      <dgm:prSet presAssocID="{FF30EAD1-A17F-4E83-81B7-6B2341A78C62}" presName="compositeShape" presStyleCnt="0">
        <dgm:presLayoutVars>
          <dgm:dir/>
          <dgm:resizeHandles/>
        </dgm:presLayoutVars>
      </dgm:prSet>
      <dgm:spPr/>
    </dgm:pt>
    <dgm:pt modelId="{A7AF16DA-51CD-4803-B588-9E327204AAD0}" type="pres">
      <dgm:prSet presAssocID="{FF30EAD1-A17F-4E83-81B7-6B2341A78C62}" presName="pyramid" presStyleLbl="node1" presStyleIdx="0" presStyleCnt="1" custLinFactNeighborX="-3986"/>
      <dgm:spPr>
        <a:solidFill>
          <a:schemeClr val="accent4"/>
        </a:solidFill>
      </dgm:spPr>
    </dgm:pt>
    <dgm:pt modelId="{0AC96988-868D-4B66-BB7C-B2FE9B6C396E}" type="pres">
      <dgm:prSet presAssocID="{FF30EAD1-A17F-4E83-81B7-6B2341A78C62}" presName="theList" presStyleCnt="0"/>
      <dgm:spPr/>
    </dgm:pt>
    <dgm:pt modelId="{D743C031-58A0-4E30-9921-CF02DF42E3CA}" type="pres">
      <dgm:prSet presAssocID="{D795E802-320C-49F6-95B5-4005BDEEDFC1}" presName="aNode" presStyleLbl="fgAcc1" presStyleIdx="0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FD74CD-C2CB-40B8-B127-13BCDE74EF25}" type="pres">
      <dgm:prSet presAssocID="{D795E802-320C-49F6-95B5-4005BDEEDFC1}" presName="aSpace" presStyleCnt="0"/>
      <dgm:spPr/>
    </dgm:pt>
    <dgm:pt modelId="{757F1870-247C-4B13-B637-5D026CF8DC2F}" type="pres">
      <dgm:prSet presAssocID="{1CF9F1B3-C988-447B-99F9-7A7B94C76B4A}" presName="aNode" presStyleLbl="fgAcc1" presStyleIdx="1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2C5216-EA3B-43CC-8C1C-1FB1E09787D9}" type="pres">
      <dgm:prSet presAssocID="{1CF9F1B3-C988-447B-99F9-7A7B94C76B4A}" presName="aSpace" presStyleCnt="0"/>
      <dgm:spPr/>
    </dgm:pt>
    <dgm:pt modelId="{2A704DC4-1454-45E8-8F49-D23EEA830F5D}" type="pres">
      <dgm:prSet presAssocID="{C9720BC8-1AA2-44F6-AF08-417FFEBB5BB9}" presName="aNode" presStyleLbl="fgAcc1" presStyleIdx="2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CADC69-2021-4588-B4B9-72E130B91492}" type="pres">
      <dgm:prSet presAssocID="{C9720BC8-1AA2-44F6-AF08-417FFEBB5BB9}" presName="aSpace" presStyleCnt="0"/>
      <dgm:spPr/>
    </dgm:pt>
  </dgm:ptLst>
  <dgm:cxnLst>
    <dgm:cxn modelId="{1DBD2581-55E8-450E-90B0-C3907D3462D6}" type="presOf" srcId="{D795E802-320C-49F6-95B5-4005BDEEDFC1}" destId="{D743C031-58A0-4E30-9921-CF02DF42E3CA}" srcOrd="0" destOrd="0" presId="urn:microsoft.com/office/officeart/2005/8/layout/pyramid2"/>
    <dgm:cxn modelId="{00A3A865-9635-4324-B96A-1E23F3A3CD1D}" srcId="{FF30EAD1-A17F-4E83-81B7-6B2341A78C62}" destId="{D795E802-320C-49F6-95B5-4005BDEEDFC1}" srcOrd="0" destOrd="0" parTransId="{41350A61-52C2-4D72-BB33-866A25D0943B}" sibTransId="{49CD13E3-F310-4288-9AC6-7D9E4990CCB0}"/>
    <dgm:cxn modelId="{870D67DE-6AEA-4DA8-BB7F-85D0CA4D564D}" type="presOf" srcId="{FF30EAD1-A17F-4E83-81B7-6B2341A78C62}" destId="{E3219DED-9E26-48A6-AA03-CAF0EF55799D}" srcOrd="0" destOrd="0" presId="urn:microsoft.com/office/officeart/2005/8/layout/pyramid2"/>
    <dgm:cxn modelId="{42CE97D1-82A9-46F2-B6C5-853BC66792D3}" type="presOf" srcId="{C9720BC8-1AA2-44F6-AF08-417FFEBB5BB9}" destId="{2A704DC4-1454-45E8-8F49-D23EEA830F5D}" srcOrd="0" destOrd="0" presId="urn:microsoft.com/office/officeart/2005/8/layout/pyramid2"/>
    <dgm:cxn modelId="{613CA712-BFD5-4E10-8C11-1F1748F6D09B}" srcId="{FF30EAD1-A17F-4E83-81B7-6B2341A78C62}" destId="{1CF9F1B3-C988-447B-99F9-7A7B94C76B4A}" srcOrd="1" destOrd="0" parTransId="{169A4D70-79F5-4A0F-8B74-C9BD31AB8F3A}" sibTransId="{5BB5AE1A-1372-4118-8E43-3462B27C5D37}"/>
    <dgm:cxn modelId="{EBCE2995-D906-45DF-9A6A-46A036E8BD74}" type="presOf" srcId="{1CF9F1B3-C988-447B-99F9-7A7B94C76B4A}" destId="{757F1870-247C-4B13-B637-5D026CF8DC2F}" srcOrd="0" destOrd="0" presId="urn:microsoft.com/office/officeart/2005/8/layout/pyramid2"/>
    <dgm:cxn modelId="{FC877797-300E-4A06-B05A-300C314125A3}" srcId="{FF30EAD1-A17F-4E83-81B7-6B2341A78C62}" destId="{C9720BC8-1AA2-44F6-AF08-417FFEBB5BB9}" srcOrd="2" destOrd="0" parTransId="{93938D2F-3F3E-4BC4-8BAF-9ADBCB5465FE}" sibTransId="{8E514DC2-F690-4642-8C79-B5A57E34D018}"/>
    <dgm:cxn modelId="{4258913E-3DB4-4707-AD4C-4E236E24E69F}" type="presParOf" srcId="{E3219DED-9E26-48A6-AA03-CAF0EF55799D}" destId="{A7AF16DA-51CD-4803-B588-9E327204AAD0}" srcOrd="0" destOrd="0" presId="urn:microsoft.com/office/officeart/2005/8/layout/pyramid2"/>
    <dgm:cxn modelId="{B3A2D5DC-9EE2-49FB-851F-D9BA2F46A462}" type="presParOf" srcId="{E3219DED-9E26-48A6-AA03-CAF0EF55799D}" destId="{0AC96988-868D-4B66-BB7C-B2FE9B6C396E}" srcOrd="1" destOrd="0" presId="urn:microsoft.com/office/officeart/2005/8/layout/pyramid2"/>
    <dgm:cxn modelId="{FF7E5B88-0C11-4042-9D64-EFDE3652E629}" type="presParOf" srcId="{0AC96988-868D-4B66-BB7C-B2FE9B6C396E}" destId="{D743C031-58A0-4E30-9921-CF02DF42E3CA}" srcOrd="0" destOrd="0" presId="urn:microsoft.com/office/officeart/2005/8/layout/pyramid2"/>
    <dgm:cxn modelId="{29C4F300-9787-4E90-8F28-848E9B4F8BB5}" type="presParOf" srcId="{0AC96988-868D-4B66-BB7C-B2FE9B6C396E}" destId="{03FD74CD-C2CB-40B8-B127-13BCDE74EF25}" srcOrd="1" destOrd="0" presId="urn:microsoft.com/office/officeart/2005/8/layout/pyramid2"/>
    <dgm:cxn modelId="{272B02E4-7CC8-434C-96A0-C41CBF1FD171}" type="presParOf" srcId="{0AC96988-868D-4B66-BB7C-B2FE9B6C396E}" destId="{757F1870-247C-4B13-B637-5D026CF8DC2F}" srcOrd="2" destOrd="0" presId="urn:microsoft.com/office/officeart/2005/8/layout/pyramid2"/>
    <dgm:cxn modelId="{F816BF88-6F2A-445F-AF0D-1E07AA71EE37}" type="presParOf" srcId="{0AC96988-868D-4B66-BB7C-B2FE9B6C396E}" destId="{502C5216-EA3B-43CC-8C1C-1FB1E09787D9}" srcOrd="3" destOrd="0" presId="urn:microsoft.com/office/officeart/2005/8/layout/pyramid2"/>
    <dgm:cxn modelId="{A71ED7E1-054A-4D53-9C59-DF481C932AC2}" type="presParOf" srcId="{0AC96988-868D-4B66-BB7C-B2FE9B6C396E}" destId="{2A704DC4-1454-45E8-8F49-D23EEA830F5D}" srcOrd="4" destOrd="0" presId="urn:microsoft.com/office/officeart/2005/8/layout/pyramid2"/>
    <dgm:cxn modelId="{32B82EF4-2185-4B30-AE56-329E8C5A9045}" type="presParOf" srcId="{0AC96988-868D-4B66-BB7C-B2FE9B6C396E}" destId="{DECADC69-2021-4588-B4B9-72E130B9149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l"/>
          <a:r>
            <a:rPr lang="th-TH" sz="2200" b="1" dirty="0" smtClean="0">
              <a:effectLst/>
              <a:cs typeface="+mj-cs"/>
            </a:rPr>
            <a:t>คณะกรรมการนโยบายการจัดซื้อจัดจ้างและการบริหารพัสดุภาครัฐ</a:t>
          </a:r>
          <a:endParaRPr lang="th-TH" sz="2200" b="1" dirty="0">
            <a:effectLst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F59E3513-4601-4941-8DE5-BC8E64A26152}">
      <dgm:prSet phldrT="[Text]" custT="1"/>
      <dgm:spPr/>
      <dgm:t>
        <a:bodyPr/>
        <a:lstStyle/>
        <a:p>
          <a:pPr algn="l"/>
          <a:r>
            <a:rPr lang="th-TH" sz="2200" b="1" dirty="0" smtClean="0">
              <a:effectLst/>
            </a:rPr>
            <a:t>คณะกรรมการวินิจฉัยปัญหาการจัดซื้อจัดจ้างและการบริหารพัสดุภาครัฐ</a:t>
          </a:r>
          <a:endParaRPr lang="th-TH" sz="2200" b="1" dirty="0">
            <a:effectLst/>
          </a:endParaRPr>
        </a:p>
      </dgm:t>
    </dgm:pt>
    <dgm:pt modelId="{6621D6F3-0942-4EF0-BB90-E55D98AEE337}" type="parTrans" cxnId="{9C5465DE-2E02-482A-9D2D-7C06F45AE0A2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DED30BEC-B6A2-488C-9FD8-8935F7CD82F8}" type="sibTrans" cxnId="{9C5465DE-2E02-482A-9D2D-7C06F45AE0A2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0ED37AED-A639-41AE-8F29-94F62C6F24F7}">
      <dgm:prSet phldrT="[Text]" custT="1"/>
      <dgm:spPr/>
      <dgm:t>
        <a:bodyPr/>
        <a:lstStyle/>
        <a:p>
          <a:pPr algn="l"/>
          <a:r>
            <a:rPr lang="th-TH" sz="2400" b="1" smtClean="0">
              <a:effectLst/>
              <a:cs typeface="+mj-cs"/>
            </a:rPr>
            <a:t>คณะกรรมการราคากลางและขึ้นทะเบียนผู้ประกอบการ</a:t>
          </a:r>
          <a:endParaRPr lang="th-TH" sz="2400" b="1" dirty="0" smtClean="0">
            <a:effectLst/>
            <a:cs typeface="+mj-cs"/>
          </a:endParaRPr>
        </a:p>
      </dgm:t>
    </dgm:pt>
    <dgm:pt modelId="{CEBD4CD0-8455-4A19-9530-18404320A1C0}" type="parTrans" cxnId="{3423486E-5C38-44CB-B141-9485D63B33B4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4D829408-4839-4D34-87BC-1D214CC6B302}" type="sibTrans" cxnId="{3423486E-5C38-44CB-B141-9485D63B33B4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66F6375E-93A2-45A6-BD78-72940E86057C}">
      <dgm:prSet custT="1"/>
      <dgm:spPr/>
      <dgm:t>
        <a:bodyPr/>
        <a:lstStyle/>
        <a:p>
          <a:pPr algn="l"/>
          <a:r>
            <a:rPr lang="th-TH" sz="2400" b="1" smtClean="0">
              <a:effectLst/>
              <a:cs typeface="+mj-cs"/>
            </a:rPr>
            <a:t>คณะกรรมการความร่วมมือป้องกันการทุจริต</a:t>
          </a:r>
          <a:endParaRPr lang="th-TH" sz="2400" b="1" dirty="0">
            <a:effectLst/>
            <a:cs typeface="+mj-cs"/>
          </a:endParaRPr>
        </a:p>
      </dgm:t>
    </dgm:pt>
    <dgm:pt modelId="{B1990426-AFC5-4E94-BE84-910455E31E22}" type="parTrans" cxnId="{35B73BFE-0AFE-4CE6-B59C-5C97E7C06081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36AD3D6F-88AB-4100-B1AD-8990E7436678}" type="sibTrans" cxnId="{35B73BFE-0AFE-4CE6-B59C-5C97E7C06081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9C5C59E2-554E-455F-807D-9F59F41680E9}">
      <dgm:prSet custT="1"/>
      <dgm:spPr/>
      <dgm:t>
        <a:bodyPr/>
        <a:lstStyle/>
        <a:p>
          <a:pPr algn="l"/>
          <a:r>
            <a:rPr lang="th-TH" sz="2400" b="1" smtClean="0">
              <a:effectLst/>
              <a:cs typeface="+mj-cs"/>
            </a:rPr>
            <a:t>คณะกรรมการพิจารณาอุทธรณ์และข้อร้องเรียน</a:t>
          </a:r>
          <a:endParaRPr lang="th-TH" sz="2400" b="1" dirty="0">
            <a:effectLst/>
            <a:cs typeface="+mj-cs"/>
          </a:endParaRPr>
        </a:p>
      </dgm:t>
    </dgm:pt>
    <dgm:pt modelId="{29A17419-2DDF-49CF-864F-0806E0E5BE7E}" type="parTrans" cxnId="{73909829-C0B0-42FA-80BF-0F55CDC7C9B1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07AFF5FD-9DF8-41C8-A2AA-1B93EA708937}" type="sibTrans" cxnId="{73909829-C0B0-42FA-80BF-0F55CDC7C9B1}">
      <dgm:prSet/>
      <dgm:spPr/>
      <dgm:t>
        <a:bodyPr/>
        <a:lstStyle/>
        <a:p>
          <a:endParaRPr lang="th-TH" sz="2400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5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73362B3F-EE69-45CB-B255-0E1FF10E4BB6}" type="pres">
      <dgm:prSet presAssocID="{F59E3513-4601-4941-8DE5-BC8E64A26152}" presName="composite" presStyleCnt="0"/>
      <dgm:spPr/>
      <dgm:t>
        <a:bodyPr/>
        <a:lstStyle/>
        <a:p>
          <a:endParaRPr lang="th-TH"/>
        </a:p>
      </dgm:t>
    </dgm:pt>
    <dgm:pt modelId="{4BF5BA5D-AB7D-4680-8300-6B4D74B4687E}" type="pres">
      <dgm:prSet presAssocID="{F59E3513-4601-4941-8DE5-BC8E64A26152}" presName="imgShp" presStyleLbl="fgImgPlace1" presStyleIdx="1" presStyleCnt="5"/>
      <dgm:spPr/>
      <dgm:t>
        <a:bodyPr/>
        <a:lstStyle/>
        <a:p>
          <a:endParaRPr lang="th-TH"/>
        </a:p>
      </dgm:t>
    </dgm:pt>
    <dgm:pt modelId="{9FA0B3DF-04F1-4B42-8E58-234D854B303F}" type="pres">
      <dgm:prSet presAssocID="{F59E3513-4601-4941-8DE5-BC8E64A2615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E0199F-D26C-449E-9C0F-059568E1C433}" type="pres">
      <dgm:prSet presAssocID="{DED30BEC-B6A2-488C-9FD8-8935F7CD82F8}" presName="spacing" presStyleCnt="0"/>
      <dgm:spPr/>
      <dgm:t>
        <a:bodyPr/>
        <a:lstStyle/>
        <a:p>
          <a:endParaRPr lang="th-TH"/>
        </a:p>
      </dgm:t>
    </dgm:pt>
    <dgm:pt modelId="{A52B6958-F39F-4A37-AA1B-6860310AF998}" type="pres">
      <dgm:prSet presAssocID="{0ED37AED-A639-41AE-8F29-94F62C6F24F7}" presName="composite" presStyleCnt="0"/>
      <dgm:spPr/>
      <dgm:t>
        <a:bodyPr/>
        <a:lstStyle/>
        <a:p>
          <a:endParaRPr lang="th-TH"/>
        </a:p>
      </dgm:t>
    </dgm:pt>
    <dgm:pt modelId="{A564E00A-CAAD-4AC2-A2FA-2D28157E3FB0}" type="pres">
      <dgm:prSet presAssocID="{0ED37AED-A639-41AE-8F29-94F62C6F24F7}" presName="imgShp" presStyleLbl="fgImgPlace1" presStyleIdx="2" presStyleCnt="5"/>
      <dgm:spPr/>
      <dgm:t>
        <a:bodyPr/>
        <a:lstStyle/>
        <a:p>
          <a:endParaRPr lang="th-TH"/>
        </a:p>
      </dgm:t>
    </dgm:pt>
    <dgm:pt modelId="{572AE7BC-6922-4017-8A30-263ED26FD8BD}" type="pres">
      <dgm:prSet presAssocID="{0ED37AED-A639-41AE-8F29-94F62C6F24F7}" presName="txShp" presStyleLbl="node1" presStyleIdx="2" presStyleCnt="5" custLinFactNeighborX="-240" custLinFactNeighborY="-18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828F99-0CF2-4231-AB75-70EDC7DE14BF}" type="pres">
      <dgm:prSet presAssocID="{4D829408-4839-4D34-87BC-1D214CC6B302}" presName="spacing" presStyleCnt="0"/>
      <dgm:spPr/>
      <dgm:t>
        <a:bodyPr/>
        <a:lstStyle/>
        <a:p>
          <a:endParaRPr lang="th-TH"/>
        </a:p>
      </dgm:t>
    </dgm:pt>
    <dgm:pt modelId="{9202047E-EA8B-434E-9790-3FBCB57827D6}" type="pres">
      <dgm:prSet presAssocID="{66F6375E-93A2-45A6-BD78-72940E86057C}" presName="composite" presStyleCnt="0"/>
      <dgm:spPr/>
      <dgm:t>
        <a:bodyPr/>
        <a:lstStyle/>
        <a:p>
          <a:endParaRPr lang="th-TH"/>
        </a:p>
      </dgm:t>
    </dgm:pt>
    <dgm:pt modelId="{1726FEE7-AFB7-4530-A0F8-EE8783B188E1}" type="pres">
      <dgm:prSet presAssocID="{66F6375E-93A2-45A6-BD78-72940E86057C}" presName="imgShp" presStyleLbl="fgImgPlace1" presStyleIdx="3" presStyleCnt="5"/>
      <dgm:spPr/>
      <dgm:t>
        <a:bodyPr/>
        <a:lstStyle/>
        <a:p>
          <a:endParaRPr lang="th-TH"/>
        </a:p>
      </dgm:t>
    </dgm:pt>
    <dgm:pt modelId="{0FED9745-7033-4A70-AA26-C9DC055A29D8}" type="pres">
      <dgm:prSet presAssocID="{66F6375E-93A2-45A6-BD78-72940E86057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44CE8F-6B43-4681-A7E6-F2931C826C94}" type="pres">
      <dgm:prSet presAssocID="{36AD3D6F-88AB-4100-B1AD-8990E7436678}" presName="spacing" presStyleCnt="0"/>
      <dgm:spPr/>
      <dgm:t>
        <a:bodyPr/>
        <a:lstStyle/>
        <a:p>
          <a:endParaRPr lang="th-TH"/>
        </a:p>
      </dgm:t>
    </dgm:pt>
    <dgm:pt modelId="{3836631A-FB3B-4C88-BF1F-2BE82354B3F2}" type="pres">
      <dgm:prSet presAssocID="{9C5C59E2-554E-455F-807D-9F59F41680E9}" presName="composite" presStyleCnt="0"/>
      <dgm:spPr/>
      <dgm:t>
        <a:bodyPr/>
        <a:lstStyle/>
        <a:p>
          <a:endParaRPr lang="th-TH"/>
        </a:p>
      </dgm:t>
    </dgm:pt>
    <dgm:pt modelId="{04845F89-DEE6-4B45-9AF2-4219EE3AB9F6}" type="pres">
      <dgm:prSet presAssocID="{9C5C59E2-554E-455F-807D-9F59F41680E9}" presName="imgShp" presStyleLbl="fgImgPlace1" presStyleIdx="4" presStyleCnt="5"/>
      <dgm:spPr/>
      <dgm:t>
        <a:bodyPr/>
        <a:lstStyle/>
        <a:p>
          <a:endParaRPr lang="th-TH"/>
        </a:p>
      </dgm:t>
    </dgm:pt>
    <dgm:pt modelId="{6AC66277-5A26-4D37-819B-3C91A242C903}" type="pres">
      <dgm:prSet presAssocID="{9C5C59E2-554E-455F-807D-9F59F41680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07AB1A1-8BB2-4678-A5FE-92A4D0FEF4BB}" type="presOf" srcId="{9C5C59E2-554E-455F-807D-9F59F41680E9}" destId="{6AC66277-5A26-4D37-819B-3C91A242C903}" srcOrd="0" destOrd="0" presId="urn:microsoft.com/office/officeart/2005/8/layout/vList3#1"/>
    <dgm:cxn modelId="{9C5465DE-2E02-482A-9D2D-7C06F45AE0A2}" srcId="{6A74DFC9-E843-4349-B75D-268EFCD215F0}" destId="{F59E3513-4601-4941-8DE5-BC8E64A26152}" srcOrd="1" destOrd="0" parTransId="{6621D6F3-0942-4EF0-BB90-E55D98AEE337}" sibTransId="{DED30BEC-B6A2-488C-9FD8-8935F7CD82F8}"/>
    <dgm:cxn modelId="{8510B223-376C-49FF-885B-C5B0315A5467}" type="presOf" srcId="{F59E3513-4601-4941-8DE5-BC8E64A26152}" destId="{9FA0B3DF-04F1-4B42-8E58-234D854B303F}" srcOrd="0" destOrd="0" presId="urn:microsoft.com/office/officeart/2005/8/layout/vList3#1"/>
    <dgm:cxn modelId="{B4307042-C9DE-4909-9B47-86B81B301245}" type="presOf" srcId="{6A74DFC9-E843-4349-B75D-268EFCD215F0}" destId="{9F75D95D-C979-47A1-8D25-785CEFDE8F70}" srcOrd="0" destOrd="0" presId="urn:microsoft.com/office/officeart/2005/8/layout/vList3#1"/>
    <dgm:cxn modelId="{35B73BFE-0AFE-4CE6-B59C-5C97E7C06081}" srcId="{6A74DFC9-E843-4349-B75D-268EFCD215F0}" destId="{66F6375E-93A2-45A6-BD78-72940E86057C}" srcOrd="3" destOrd="0" parTransId="{B1990426-AFC5-4E94-BE84-910455E31E22}" sibTransId="{36AD3D6F-88AB-4100-B1AD-8990E7436678}"/>
    <dgm:cxn modelId="{F3F9C59C-21A9-4428-830A-E3E34B0DDC2D}" type="presOf" srcId="{0ED37AED-A639-41AE-8F29-94F62C6F24F7}" destId="{572AE7BC-6922-4017-8A30-263ED26FD8BD}" srcOrd="0" destOrd="0" presId="urn:microsoft.com/office/officeart/2005/8/layout/vList3#1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F0BE2716-843B-4194-8DE3-FCCE2A750701}" type="presOf" srcId="{47DFD118-8E73-4538-AEE9-3CD3E4AE59AC}" destId="{A9A0012C-21C0-4326-A2B7-F74C41CFFDBE}" srcOrd="0" destOrd="0" presId="urn:microsoft.com/office/officeart/2005/8/layout/vList3#1"/>
    <dgm:cxn modelId="{3423486E-5C38-44CB-B141-9485D63B33B4}" srcId="{6A74DFC9-E843-4349-B75D-268EFCD215F0}" destId="{0ED37AED-A639-41AE-8F29-94F62C6F24F7}" srcOrd="2" destOrd="0" parTransId="{CEBD4CD0-8455-4A19-9530-18404320A1C0}" sibTransId="{4D829408-4839-4D34-87BC-1D214CC6B302}"/>
    <dgm:cxn modelId="{73909829-C0B0-42FA-80BF-0F55CDC7C9B1}" srcId="{6A74DFC9-E843-4349-B75D-268EFCD215F0}" destId="{9C5C59E2-554E-455F-807D-9F59F41680E9}" srcOrd="4" destOrd="0" parTransId="{29A17419-2DDF-49CF-864F-0806E0E5BE7E}" sibTransId="{07AFF5FD-9DF8-41C8-A2AA-1B93EA708937}"/>
    <dgm:cxn modelId="{566BA61C-2A3D-45C7-9BCB-2153597AE42F}" type="presOf" srcId="{66F6375E-93A2-45A6-BD78-72940E86057C}" destId="{0FED9745-7033-4A70-AA26-C9DC055A29D8}" srcOrd="0" destOrd="0" presId="urn:microsoft.com/office/officeart/2005/8/layout/vList3#1"/>
    <dgm:cxn modelId="{16A7C218-2681-4611-AB5D-B9E893641765}" type="presParOf" srcId="{9F75D95D-C979-47A1-8D25-785CEFDE8F70}" destId="{4A5B6F03-644E-40E8-B969-D082E20F41CA}" srcOrd="0" destOrd="0" presId="urn:microsoft.com/office/officeart/2005/8/layout/vList3#1"/>
    <dgm:cxn modelId="{E88273FC-777C-4B91-ACD3-CD85D964BAC6}" type="presParOf" srcId="{4A5B6F03-644E-40E8-B969-D082E20F41CA}" destId="{777A404D-C2EC-420B-8CD3-80B256EECBB3}" srcOrd="0" destOrd="0" presId="urn:microsoft.com/office/officeart/2005/8/layout/vList3#1"/>
    <dgm:cxn modelId="{DD7A0A42-5FD5-4D01-B67F-92523737B914}" type="presParOf" srcId="{4A5B6F03-644E-40E8-B969-D082E20F41CA}" destId="{A9A0012C-21C0-4326-A2B7-F74C41CFFDBE}" srcOrd="1" destOrd="0" presId="urn:microsoft.com/office/officeart/2005/8/layout/vList3#1"/>
    <dgm:cxn modelId="{760F856B-CD86-4093-9DDA-0B083F0620EE}" type="presParOf" srcId="{9F75D95D-C979-47A1-8D25-785CEFDE8F70}" destId="{DFA5F6F0-E8B5-42BA-8AF5-43C3A14DFB60}" srcOrd="1" destOrd="0" presId="urn:microsoft.com/office/officeart/2005/8/layout/vList3#1"/>
    <dgm:cxn modelId="{DB27EC39-37AE-4517-B278-502F349D2116}" type="presParOf" srcId="{9F75D95D-C979-47A1-8D25-785CEFDE8F70}" destId="{73362B3F-EE69-45CB-B255-0E1FF10E4BB6}" srcOrd="2" destOrd="0" presId="urn:microsoft.com/office/officeart/2005/8/layout/vList3#1"/>
    <dgm:cxn modelId="{971EF6F7-D499-46E8-AA85-23E40603D3B2}" type="presParOf" srcId="{73362B3F-EE69-45CB-B255-0E1FF10E4BB6}" destId="{4BF5BA5D-AB7D-4680-8300-6B4D74B4687E}" srcOrd="0" destOrd="0" presId="urn:microsoft.com/office/officeart/2005/8/layout/vList3#1"/>
    <dgm:cxn modelId="{4C4FB342-5489-4860-BDE7-5B968652DAAB}" type="presParOf" srcId="{73362B3F-EE69-45CB-B255-0E1FF10E4BB6}" destId="{9FA0B3DF-04F1-4B42-8E58-234D854B303F}" srcOrd="1" destOrd="0" presId="urn:microsoft.com/office/officeart/2005/8/layout/vList3#1"/>
    <dgm:cxn modelId="{EB3C9C91-13C9-40F1-84DF-F743CCF75C29}" type="presParOf" srcId="{9F75D95D-C979-47A1-8D25-785CEFDE8F70}" destId="{AAE0199F-D26C-449E-9C0F-059568E1C433}" srcOrd="3" destOrd="0" presId="urn:microsoft.com/office/officeart/2005/8/layout/vList3#1"/>
    <dgm:cxn modelId="{E8BC6A6E-1738-4787-9108-B28D2F089C1A}" type="presParOf" srcId="{9F75D95D-C979-47A1-8D25-785CEFDE8F70}" destId="{A52B6958-F39F-4A37-AA1B-6860310AF998}" srcOrd="4" destOrd="0" presId="urn:microsoft.com/office/officeart/2005/8/layout/vList3#1"/>
    <dgm:cxn modelId="{4136DC9D-108D-4CB9-B07A-90D1B291EA86}" type="presParOf" srcId="{A52B6958-F39F-4A37-AA1B-6860310AF998}" destId="{A564E00A-CAAD-4AC2-A2FA-2D28157E3FB0}" srcOrd="0" destOrd="0" presId="urn:microsoft.com/office/officeart/2005/8/layout/vList3#1"/>
    <dgm:cxn modelId="{B1689F82-DDA5-402D-955A-8C07A20B39C4}" type="presParOf" srcId="{A52B6958-F39F-4A37-AA1B-6860310AF998}" destId="{572AE7BC-6922-4017-8A30-263ED26FD8BD}" srcOrd="1" destOrd="0" presId="urn:microsoft.com/office/officeart/2005/8/layout/vList3#1"/>
    <dgm:cxn modelId="{AB35C977-1F08-4CE1-B7DA-8414F2BAFE1D}" type="presParOf" srcId="{9F75D95D-C979-47A1-8D25-785CEFDE8F70}" destId="{3A828F99-0CF2-4231-AB75-70EDC7DE14BF}" srcOrd="5" destOrd="0" presId="urn:microsoft.com/office/officeart/2005/8/layout/vList3#1"/>
    <dgm:cxn modelId="{CC9FA4B4-9EDB-4DB2-A29A-2D34730A1C97}" type="presParOf" srcId="{9F75D95D-C979-47A1-8D25-785CEFDE8F70}" destId="{9202047E-EA8B-434E-9790-3FBCB57827D6}" srcOrd="6" destOrd="0" presId="urn:microsoft.com/office/officeart/2005/8/layout/vList3#1"/>
    <dgm:cxn modelId="{564F0653-B5A8-4F4A-97DC-4DAFA9199B16}" type="presParOf" srcId="{9202047E-EA8B-434E-9790-3FBCB57827D6}" destId="{1726FEE7-AFB7-4530-A0F8-EE8783B188E1}" srcOrd="0" destOrd="0" presId="urn:microsoft.com/office/officeart/2005/8/layout/vList3#1"/>
    <dgm:cxn modelId="{9B37C90D-F7C1-41B8-AA8D-97F545AD089F}" type="presParOf" srcId="{9202047E-EA8B-434E-9790-3FBCB57827D6}" destId="{0FED9745-7033-4A70-AA26-C9DC055A29D8}" srcOrd="1" destOrd="0" presId="urn:microsoft.com/office/officeart/2005/8/layout/vList3#1"/>
    <dgm:cxn modelId="{60608E3D-DB85-4B64-A007-DB78BDB2F6B4}" type="presParOf" srcId="{9F75D95D-C979-47A1-8D25-785CEFDE8F70}" destId="{8744CE8F-6B43-4681-A7E6-F2931C826C94}" srcOrd="7" destOrd="0" presId="urn:microsoft.com/office/officeart/2005/8/layout/vList3#1"/>
    <dgm:cxn modelId="{7E4464BD-7741-4042-B7E9-8DC53356D4E7}" type="presParOf" srcId="{9F75D95D-C979-47A1-8D25-785CEFDE8F70}" destId="{3836631A-FB3B-4C88-BF1F-2BE82354B3F2}" srcOrd="8" destOrd="0" presId="urn:microsoft.com/office/officeart/2005/8/layout/vList3#1"/>
    <dgm:cxn modelId="{181C4A2F-0CEF-4AC1-A86E-B74A0DEBE50F}" type="presParOf" srcId="{3836631A-FB3B-4C88-BF1F-2BE82354B3F2}" destId="{04845F89-DEE6-4B45-9AF2-4219EE3AB9F6}" srcOrd="0" destOrd="0" presId="urn:microsoft.com/office/officeart/2005/8/layout/vList3#1"/>
    <dgm:cxn modelId="{9B0D2487-BD03-4CEE-8F47-202B1E612E00}" type="presParOf" srcId="{3836631A-FB3B-4C88-BF1F-2BE82354B3F2}" destId="{6AC66277-5A26-4D37-819B-3C91A242C9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CFD5D6-6BBC-424A-BCC5-562CD7617E2B}" type="doc">
      <dgm:prSet loTypeId="urn:microsoft.com/office/officeart/2005/8/layout/matrix1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ABCCEEB5-DBFC-479B-92AE-203A8C635D9C}">
      <dgm:prSet phldrT="[Text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ให้กรมบัญชีกลางเป็นองค์กรสนับสนุนดูแลการจัดซื้อจัดจ้างและการบริหารพัสดุภาครัฐ มีอำนาจหน้าที่ ดังนี้</a:t>
          </a:r>
          <a:endParaRPr lang="th-TH" sz="2000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A24B03FE-7C30-4170-8225-99F529658A0D}" type="parTrans" cxnId="{6ABC8EE5-C5FA-4B61-B38A-924DCE98B687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087D11AE-B50E-421A-AE4B-3A2697AB6EE9}" type="sibTrans" cxnId="{6ABC8EE5-C5FA-4B61-B38A-924DCE98B687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45140EF7-F1DD-4E1D-85EE-491855E46793}">
      <dgm:prSet phldrT="[Text]" custT="1"/>
      <dgm:spPr/>
      <dgm:t>
        <a:bodyPr/>
        <a:lstStyle/>
        <a:p>
          <a:r>
            <a:rPr lang="th-TH" sz="2400" b="1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1. พัฒนาระบบการจัดซื้อจัดจ้าง </a:t>
          </a:r>
          <a:br>
            <a:rPr lang="th-TH" sz="2400" b="1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</a:br>
          <a:r>
            <a:rPr lang="th-TH" sz="2400" b="1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 ผ่านระบบอิเล็กทรอนิกส์ </a:t>
          </a:r>
          <a:br>
            <a:rPr lang="th-TH" sz="2400" b="1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</a:br>
          <a:r>
            <a:rPr lang="th-TH" sz="2400" b="1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และเป็นศูนย์ข้อมูลเกี่ยวกับการจัดซื้อ</a:t>
          </a:r>
          <a:br>
            <a:rPr lang="th-TH" sz="2400" b="1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</a:br>
          <a:r>
            <a:rPr lang="th-TH" sz="2400" b="1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จัดจ้างภาครัฐ</a:t>
          </a:r>
          <a:endParaRPr lang="th-TH" sz="2400" dirty="0">
            <a:effectLst/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1E299F92-1ABF-4DA5-B590-C751BC714929}" type="parTrans" cxnId="{8CD92153-D5DD-451C-ACF0-91875347FBD3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DAD74820-4615-45B8-8FEA-B87686987FC4}" type="sibTrans" cxnId="{8CD92153-D5DD-451C-ACF0-91875347FBD3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83E38EFE-FE62-4429-B4BA-D968FD33DB18}">
      <dgm:prSet phldrT="[Text]" custT="1"/>
      <dgm:spPr/>
      <dgm:t>
        <a:bodyPr/>
        <a:lstStyle/>
        <a:p>
          <a:r>
            <a:rPr lang="th-TH" sz="2400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2. </a:t>
          </a:r>
          <a:r>
            <a:rPr lang="th-TH" sz="2400" b="1" spc="-50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จัดทำฐานข้อมูลราคาอ้างอิงของพัสดุ และขึ้นทะเบียนผู้ประกอบการ</a:t>
          </a:r>
          <a:endParaRPr lang="th-TH" sz="2400" dirty="0">
            <a:effectLst/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C547D702-2119-442E-BEDB-98FE50E7263C}" type="parTrans" cxnId="{C7344FF7-D994-42B5-92CE-80166E56E245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E266E359-48E6-4B21-B1C7-556D9DA6B9B4}" type="sibTrans" cxnId="{C7344FF7-D994-42B5-92CE-80166E56E245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B1D9B74D-98C0-4F42-BF90-ECE80BB870AA}">
      <dgm:prSet phldrT="[Text]" custT="1"/>
      <dgm:spPr/>
      <dgm:t>
        <a:bodyPr/>
        <a:lstStyle/>
        <a:p>
          <a:r>
            <a:rPr lang="th-TH" sz="2400" b="1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3. รวบรวม วิเคราะห์ และประเมินผลการปฏิบัติงานของหน่วยงานของรัฐและจัดทำรายงานเสนอต่อคณะกรรมการนโยบาย</a:t>
          </a:r>
          <a:endParaRPr lang="th-TH" sz="2400" b="1" dirty="0">
            <a:effectLst/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35EBB3CA-4011-44EF-A571-6FE562359404}" type="parTrans" cxnId="{691EAC36-4ADA-4593-AA12-CB98DCBE17D9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B875DC91-D6E8-4321-BD58-710C1FF4485E}" type="sibTrans" cxnId="{691EAC36-4ADA-4593-AA12-CB98DCBE17D9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296D7B8A-1799-4CDE-91D9-F16C21FBAB60}">
      <dgm:prSet phldrT="[Text]" custT="1"/>
      <dgm:spPr/>
      <dgm:t>
        <a:bodyPr/>
        <a:lstStyle/>
        <a:p>
          <a:r>
            <a:rPr lang="th-TH" sz="2400" b="1" smtClean="0">
              <a:effectLst/>
              <a:latin typeface="AngsanaUPC" panose="02020603050405020304" pitchFamily="18" charset="-34"/>
              <a:cs typeface="AngsanaUPC" panose="02020603050405020304" pitchFamily="18" charset="-34"/>
            </a:rPr>
            <a:t>4. ฝึกอบรมเจ้าหน้าที่ให้มีความรู้เกี่ยวกับการจัดซื้อจัดจ้างและการบริหารพัสดุภาครัฐตามหลักวิชาชีพ</a:t>
          </a:r>
          <a:endParaRPr lang="th-TH" sz="2400" b="1" dirty="0">
            <a:effectLst/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EDCEB098-3928-43AD-BEA2-6183A8F01426}" type="parTrans" cxnId="{2166C045-7F20-4F39-98A8-2755A1F1C720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E8D92E2F-710E-47FC-A7EE-368AA9576B19}" type="sibTrans" cxnId="{2166C045-7F20-4F39-98A8-2755A1F1C720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7C205E3D-1467-4066-8C18-CE36E32F3AC6}" type="pres">
      <dgm:prSet presAssocID="{79CFD5D6-6BBC-424A-BCC5-562CD7617E2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BE120FA-C5EB-4327-BAF1-D8E0A41643FD}" type="pres">
      <dgm:prSet presAssocID="{79CFD5D6-6BBC-424A-BCC5-562CD7617E2B}" presName="matrix" presStyleCnt="0"/>
      <dgm:spPr/>
      <dgm:t>
        <a:bodyPr/>
        <a:lstStyle/>
        <a:p>
          <a:endParaRPr lang="th-TH"/>
        </a:p>
      </dgm:t>
    </dgm:pt>
    <dgm:pt modelId="{4A13A54D-777E-4EB3-8B0C-B22CFFAA76A9}" type="pres">
      <dgm:prSet presAssocID="{79CFD5D6-6BBC-424A-BCC5-562CD7617E2B}" presName="tile1" presStyleLbl="node1" presStyleIdx="0" presStyleCnt="4"/>
      <dgm:spPr/>
      <dgm:t>
        <a:bodyPr/>
        <a:lstStyle/>
        <a:p>
          <a:endParaRPr lang="th-TH"/>
        </a:p>
      </dgm:t>
    </dgm:pt>
    <dgm:pt modelId="{0800F927-CB15-41B2-AD70-3E915C08A5E6}" type="pres">
      <dgm:prSet presAssocID="{79CFD5D6-6BBC-424A-BCC5-562CD7617E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4E1D17-52E7-4B35-804E-1368C471639C}" type="pres">
      <dgm:prSet presAssocID="{79CFD5D6-6BBC-424A-BCC5-562CD7617E2B}" presName="tile2" presStyleLbl="node1" presStyleIdx="1" presStyleCnt="4" custLinFactNeighborX="-485" custLinFactNeighborY="-2857"/>
      <dgm:spPr/>
      <dgm:t>
        <a:bodyPr/>
        <a:lstStyle/>
        <a:p>
          <a:endParaRPr lang="th-TH"/>
        </a:p>
      </dgm:t>
    </dgm:pt>
    <dgm:pt modelId="{1F014F36-4799-4276-B724-1443A007301F}" type="pres">
      <dgm:prSet presAssocID="{79CFD5D6-6BBC-424A-BCC5-562CD7617E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CADDA9-C287-4C3B-85B3-B9EFD99D937F}" type="pres">
      <dgm:prSet presAssocID="{79CFD5D6-6BBC-424A-BCC5-562CD7617E2B}" presName="tile3" presStyleLbl="node1" presStyleIdx="2" presStyleCnt="4"/>
      <dgm:spPr/>
      <dgm:t>
        <a:bodyPr/>
        <a:lstStyle/>
        <a:p>
          <a:endParaRPr lang="th-TH"/>
        </a:p>
      </dgm:t>
    </dgm:pt>
    <dgm:pt modelId="{5097C4B9-8583-4112-A037-2A3022B88A28}" type="pres">
      <dgm:prSet presAssocID="{79CFD5D6-6BBC-424A-BCC5-562CD7617E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8B7840-CD3C-4FFF-BFAA-9483B5359A69}" type="pres">
      <dgm:prSet presAssocID="{79CFD5D6-6BBC-424A-BCC5-562CD7617E2B}" presName="tile4" presStyleLbl="node1" presStyleIdx="3" presStyleCnt="4"/>
      <dgm:spPr/>
      <dgm:t>
        <a:bodyPr/>
        <a:lstStyle/>
        <a:p>
          <a:endParaRPr lang="th-TH"/>
        </a:p>
      </dgm:t>
    </dgm:pt>
    <dgm:pt modelId="{9ED3059A-C348-49B8-BA5F-16982A09251D}" type="pres">
      <dgm:prSet presAssocID="{79CFD5D6-6BBC-424A-BCC5-562CD7617E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247E53-C6EE-4930-885E-6CEBC63C6C2F}" type="pres">
      <dgm:prSet presAssocID="{79CFD5D6-6BBC-424A-BCC5-562CD7617E2B}" presName="centerTile" presStyleLbl="fgShp" presStyleIdx="0" presStyleCnt="1" custScaleX="139443" custScaleY="111009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26BD0BD8-5FB2-442A-B478-1711F3D8FC2C}" type="presOf" srcId="{83E38EFE-FE62-4429-B4BA-D968FD33DB18}" destId="{614E1D17-52E7-4B35-804E-1368C471639C}" srcOrd="0" destOrd="0" presId="urn:microsoft.com/office/officeart/2005/8/layout/matrix1"/>
    <dgm:cxn modelId="{2166C045-7F20-4F39-98A8-2755A1F1C720}" srcId="{ABCCEEB5-DBFC-479B-92AE-203A8C635D9C}" destId="{296D7B8A-1799-4CDE-91D9-F16C21FBAB60}" srcOrd="3" destOrd="0" parTransId="{EDCEB098-3928-43AD-BEA2-6183A8F01426}" sibTransId="{E8D92E2F-710E-47FC-A7EE-368AA9576B19}"/>
    <dgm:cxn modelId="{994909DD-746A-4364-85FC-4F1995E8DF7E}" type="presOf" srcId="{296D7B8A-1799-4CDE-91D9-F16C21FBAB60}" destId="{A68B7840-CD3C-4FFF-BFAA-9483B5359A69}" srcOrd="0" destOrd="0" presId="urn:microsoft.com/office/officeart/2005/8/layout/matrix1"/>
    <dgm:cxn modelId="{F164C8D9-DFFD-4468-A6F0-DFF395696DE8}" type="presOf" srcId="{45140EF7-F1DD-4E1D-85EE-491855E46793}" destId="{4A13A54D-777E-4EB3-8B0C-B22CFFAA76A9}" srcOrd="0" destOrd="0" presId="urn:microsoft.com/office/officeart/2005/8/layout/matrix1"/>
    <dgm:cxn modelId="{27FF0D92-50B2-406F-B23A-431979E1D4C3}" type="presOf" srcId="{B1D9B74D-98C0-4F42-BF90-ECE80BB870AA}" destId="{5097C4B9-8583-4112-A037-2A3022B88A28}" srcOrd="1" destOrd="0" presId="urn:microsoft.com/office/officeart/2005/8/layout/matrix1"/>
    <dgm:cxn modelId="{05F6F3F4-9C6F-4EC7-8437-CDBBCD6010AC}" type="presOf" srcId="{79CFD5D6-6BBC-424A-BCC5-562CD7617E2B}" destId="{7C205E3D-1467-4066-8C18-CE36E32F3AC6}" srcOrd="0" destOrd="0" presId="urn:microsoft.com/office/officeart/2005/8/layout/matrix1"/>
    <dgm:cxn modelId="{2A1544E7-688A-4E35-93C8-2E62C6C4ADCD}" type="presOf" srcId="{B1D9B74D-98C0-4F42-BF90-ECE80BB870AA}" destId="{F3CADDA9-C287-4C3B-85B3-B9EFD99D937F}" srcOrd="0" destOrd="0" presId="urn:microsoft.com/office/officeart/2005/8/layout/matrix1"/>
    <dgm:cxn modelId="{6ABC8EE5-C5FA-4B61-B38A-924DCE98B687}" srcId="{79CFD5D6-6BBC-424A-BCC5-562CD7617E2B}" destId="{ABCCEEB5-DBFC-479B-92AE-203A8C635D9C}" srcOrd="0" destOrd="0" parTransId="{A24B03FE-7C30-4170-8225-99F529658A0D}" sibTransId="{087D11AE-B50E-421A-AE4B-3A2697AB6EE9}"/>
    <dgm:cxn modelId="{691EAC36-4ADA-4593-AA12-CB98DCBE17D9}" srcId="{ABCCEEB5-DBFC-479B-92AE-203A8C635D9C}" destId="{B1D9B74D-98C0-4F42-BF90-ECE80BB870AA}" srcOrd="2" destOrd="0" parTransId="{35EBB3CA-4011-44EF-A571-6FE562359404}" sibTransId="{B875DC91-D6E8-4321-BD58-710C1FF4485E}"/>
    <dgm:cxn modelId="{8CD92153-D5DD-451C-ACF0-91875347FBD3}" srcId="{ABCCEEB5-DBFC-479B-92AE-203A8C635D9C}" destId="{45140EF7-F1DD-4E1D-85EE-491855E46793}" srcOrd="0" destOrd="0" parTransId="{1E299F92-1ABF-4DA5-B590-C751BC714929}" sibTransId="{DAD74820-4615-45B8-8FEA-B87686987FC4}"/>
    <dgm:cxn modelId="{C9A2A9CC-EAC9-46E5-9081-CB9F073A9196}" type="presOf" srcId="{296D7B8A-1799-4CDE-91D9-F16C21FBAB60}" destId="{9ED3059A-C348-49B8-BA5F-16982A09251D}" srcOrd="1" destOrd="0" presId="urn:microsoft.com/office/officeart/2005/8/layout/matrix1"/>
    <dgm:cxn modelId="{25E1F7B9-DA33-47AD-8FFB-0F2E278990FA}" type="presOf" srcId="{45140EF7-F1DD-4E1D-85EE-491855E46793}" destId="{0800F927-CB15-41B2-AD70-3E915C08A5E6}" srcOrd="1" destOrd="0" presId="urn:microsoft.com/office/officeart/2005/8/layout/matrix1"/>
    <dgm:cxn modelId="{FED50190-4D6B-477E-A022-3079C9850348}" type="presOf" srcId="{ABCCEEB5-DBFC-479B-92AE-203A8C635D9C}" destId="{12247E53-C6EE-4930-885E-6CEBC63C6C2F}" srcOrd="0" destOrd="0" presId="urn:microsoft.com/office/officeart/2005/8/layout/matrix1"/>
    <dgm:cxn modelId="{C7344FF7-D994-42B5-92CE-80166E56E245}" srcId="{ABCCEEB5-DBFC-479B-92AE-203A8C635D9C}" destId="{83E38EFE-FE62-4429-B4BA-D968FD33DB18}" srcOrd="1" destOrd="0" parTransId="{C547D702-2119-442E-BEDB-98FE50E7263C}" sibTransId="{E266E359-48E6-4B21-B1C7-556D9DA6B9B4}"/>
    <dgm:cxn modelId="{00757CA6-509F-4154-9B0B-519E4EFA302B}" type="presOf" srcId="{83E38EFE-FE62-4429-B4BA-D968FD33DB18}" destId="{1F014F36-4799-4276-B724-1443A007301F}" srcOrd="1" destOrd="0" presId="urn:microsoft.com/office/officeart/2005/8/layout/matrix1"/>
    <dgm:cxn modelId="{A7A4FCAD-C35A-4216-9B37-92E21A6A2F85}" type="presParOf" srcId="{7C205E3D-1467-4066-8C18-CE36E32F3AC6}" destId="{EBE120FA-C5EB-4327-BAF1-D8E0A41643FD}" srcOrd="0" destOrd="0" presId="urn:microsoft.com/office/officeart/2005/8/layout/matrix1"/>
    <dgm:cxn modelId="{BD9BD700-8EB0-4C8F-9637-9B499A811111}" type="presParOf" srcId="{EBE120FA-C5EB-4327-BAF1-D8E0A41643FD}" destId="{4A13A54D-777E-4EB3-8B0C-B22CFFAA76A9}" srcOrd="0" destOrd="0" presId="urn:microsoft.com/office/officeart/2005/8/layout/matrix1"/>
    <dgm:cxn modelId="{89C84211-2D74-4696-99C5-4FC911DE9F92}" type="presParOf" srcId="{EBE120FA-C5EB-4327-BAF1-D8E0A41643FD}" destId="{0800F927-CB15-41B2-AD70-3E915C08A5E6}" srcOrd="1" destOrd="0" presId="urn:microsoft.com/office/officeart/2005/8/layout/matrix1"/>
    <dgm:cxn modelId="{31568F96-7EB0-4032-A0AC-EABDB8AE4D26}" type="presParOf" srcId="{EBE120FA-C5EB-4327-BAF1-D8E0A41643FD}" destId="{614E1D17-52E7-4B35-804E-1368C471639C}" srcOrd="2" destOrd="0" presId="urn:microsoft.com/office/officeart/2005/8/layout/matrix1"/>
    <dgm:cxn modelId="{53E7EF40-D612-4282-A1DE-2A51ACDF0B91}" type="presParOf" srcId="{EBE120FA-C5EB-4327-BAF1-D8E0A41643FD}" destId="{1F014F36-4799-4276-B724-1443A007301F}" srcOrd="3" destOrd="0" presId="urn:microsoft.com/office/officeart/2005/8/layout/matrix1"/>
    <dgm:cxn modelId="{2C47249A-CC7F-4FB2-87A0-D00793C1A349}" type="presParOf" srcId="{EBE120FA-C5EB-4327-BAF1-D8E0A41643FD}" destId="{F3CADDA9-C287-4C3B-85B3-B9EFD99D937F}" srcOrd="4" destOrd="0" presId="urn:microsoft.com/office/officeart/2005/8/layout/matrix1"/>
    <dgm:cxn modelId="{F8346C2B-55B7-4B4D-B5D9-4ABBAD7BD794}" type="presParOf" srcId="{EBE120FA-C5EB-4327-BAF1-D8E0A41643FD}" destId="{5097C4B9-8583-4112-A037-2A3022B88A28}" srcOrd="5" destOrd="0" presId="urn:microsoft.com/office/officeart/2005/8/layout/matrix1"/>
    <dgm:cxn modelId="{BF14429C-F73E-4033-BCC2-F924DCF07C9E}" type="presParOf" srcId="{EBE120FA-C5EB-4327-BAF1-D8E0A41643FD}" destId="{A68B7840-CD3C-4FFF-BFAA-9483B5359A69}" srcOrd="6" destOrd="0" presId="urn:microsoft.com/office/officeart/2005/8/layout/matrix1"/>
    <dgm:cxn modelId="{8D2D578B-11CF-4C86-A581-4B0966F2EBB1}" type="presParOf" srcId="{EBE120FA-C5EB-4327-BAF1-D8E0A41643FD}" destId="{9ED3059A-C348-49B8-BA5F-16982A09251D}" srcOrd="7" destOrd="0" presId="urn:microsoft.com/office/officeart/2005/8/layout/matrix1"/>
    <dgm:cxn modelId="{71F67AD6-AC1D-482A-B390-ACE2FC27934F}" type="presParOf" srcId="{7C205E3D-1467-4066-8C18-CE36E32F3AC6}" destId="{12247E53-C6EE-4930-885E-6CEBC63C6C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E737E5-9267-48E3-AC38-33285EFF92D1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EAF26E7E-3C38-4D4F-98EB-02A4B1369C35}">
      <dgm:prSet phldrT="[ข้อความ]" custT="1"/>
      <dgm:spPr/>
      <dgm:t>
        <a:bodyPr/>
        <a:lstStyle/>
        <a:p>
          <a:r>
            <a:rPr lang="th-TH" sz="2800" b="1" dirty="0" smtClean="0"/>
            <a:t>ผ่านการอบรมตามหลักสูตรที่กรมบัญชีกลางกำหนด</a:t>
          </a:r>
          <a:endParaRPr lang="th-TH" sz="2800" b="1" dirty="0"/>
        </a:p>
      </dgm:t>
    </dgm:pt>
    <dgm:pt modelId="{8E1A43C0-5AAD-40D8-A912-C9FAA78DDC06}" type="parTrans" cxnId="{B3302908-3A24-43E2-B4D1-C6516B99C81B}">
      <dgm:prSet/>
      <dgm:spPr/>
      <dgm:t>
        <a:bodyPr/>
        <a:lstStyle/>
        <a:p>
          <a:endParaRPr lang="th-TH"/>
        </a:p>
      </dgm:t>
    </dgm:pt>
    <dgm:pt modelId="{17227281-64A8-47B9-874D-CA5AE507A224}" type="sibTrans" cxnId="{B3302908-3A24-43E2-B4D1-C6516B99C81B}">
      <dgm:prSet/>
      <dgm:spPr/>
      <dgm:t>
        <a:bodyPr/>
        <a:lstStyle/>
        <a:p>
          <a:endParaRPr lang="th-TH"/>
        </a:p>
      </dgm:t>
    </dgm:pt>
    <dgm:pt modelId="{362527CA-28D5-4EFA-B102-D6BA4D0FA75E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</a:rPr>
            <a:t>เจ้าหน้าที่ที่ดำรงตำแหน่ง</a:t>
          </a:r>
          <a:endParaRPr lang="th-TH" sz="2800" b="1" dirty="0">
            <a:solidFill>
              <a:schemeClr val="bg1"/>
            </a:solidFill>
          </a:endParaRPr>
        </a:p>
      </dgm:t>
    </dgm:pt>
    <dgm:pt modelId="{C9D97FB2-3E2E-43D6-9855-D3F7E82F34CF}" type="parTrans" cxnId="{E93CA0B2-F6EC-4E22-94A5-44EA692E8C63}">
      <dgm:prSet/>
      <dgm:spPr/>
      <dgm:t>
        <a:bodyPr/>
        <a:lstStyle/>
        <a:p>
          <a:endParaRPr lang="th-TH"/>
        </a:p>
      </dgm:t>
    </dgm:pt>
    <dgm:pt modelId="{25B9A15C-281C-4B0F-A2B7-4C566E793B69}" type="sibTrans" cxnId="{E93CA0B2-F6EC-4E22-94A5-44EA692E8C63}">
      <dgm:prSet/>
      <dgm:spPr/>
      <dgm:t>
        <a:bodyPr/>
        <a:lstStyle/>
        <a:p>
          <a:endParaRPr lang="th-TH"/>
        </a:p>
      </dgm:t>
    </dgm:pt>
    <dgm:pt modelId="{47F42AE3-CD14-4981-A462-AA1F3ECA47A1}" type="pres">
      <dgm:prSet presAssocID="{B2E737E5-9267-48E3-AC38-33285EFF92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3B7DA83A-011E-4D9C-AF33-79C604ED5073}" type="pres">
      <dgm:prSet presAssocID="{B2E737E5-9267-48E3-AC38-33285EFF92D1}" presName="dot1" presStyleLbl="alignNode1" presStyleIdx="0" presStyleCnt="10"/>
      <dgm:spPr/>
    </dgm:pt>
    <dgm:pt modelId="{305B2047-4E20-47AA-9F52-34A5FECCBBA0}" type="pres">
      <dgm:prSet presAssocID="{B2E737E5-9267-48E3-AC38-33285EFF92D1}" presName="dot2" presStyleLbl="alignNode1" presStyleIdx="1" presStyleCnt="10"/>
      <dgm:spPr/>
    </dgm:pt>
    <dgm:pt modelId="{89C856BF-FD97-48A0-9091-E4F7EB90BE30}" type="pres">
      <dgm:prSet presAssocID="{B2E737E5-9267-48E3-AC38-33285EFF92D1}" presName="dot3" presStyleLbl="alignNode1" presStyleIdx="2" presStyleCnt="10"/>
      <dgm:spPr/>
    </dgm:pt>
    <dgm:pt modelId="{B32C71E6-303F-4EA3-9A4C-7F0ECDD14942}" type="pres">
      <dgm:prSet presAssocID="{B2E737E5-9267-48E3-AC38-33285EFF92D1}" presName="dotArrow1" presStyleLbl="alignNode1" presStyleIdx="3" presStyleCnt="10"/>
      <dgm:spPr/>
    </dgm:pt>
    <dgm:pt modelId="{61F2A562-3803-4B2E-81F0-0F63967A0C7D}" type="pres">
      <dgm:prSet presAssocID="{B2E737E5-9267-48E3-AC38-33285EFF92D1}" presName="dotArrow2" presStyleLbl="alignNode1" presStyleIdx="4" presStyleCnt="10"/>
      <dgm:spPr/>
    </dgm:pt>
    <dgm:pt modelId="{FD796501-F640-445A-BE82-0D26EE766B58}" type="pres">
      <dgm:prSet presAssocID="{B2E737E5-9267-48E3-AC38-33285EFF92D1}" presName="dotArrow3" presStyleLbl="alignNode1" presStyleIdx="5" presStyleCnt="10"/>
      <dgm:spPr/>
    </dgm:pt>
    <dgm:pt modelId="{A08EA94A-EEB1-4D5E-96FC-66ED8BF432E0}" type="pres">
      <dgm:prSet presAssocID="{B2E737E5-9267-48E3-AC38-33285EFF92D1}" presName="dotArrow4" presStyleLbl="alignNode1" presStyleIdx="6" presStyleCnt="10"/>
      <dgm:spPr/>
    </dgm:pt>
    <dgm:pt modelId="{C5E92674-6FC8-4CF6-8432-D460DD4C74FF}" type="pres">
      <dgm:prSet presAssocID="{B2E737E5-9267-48E3-AC38-33285EFF92D1}" presName="dotArrow5" presStyleLbl="alignNode1" presStyleIdx="7" presStyleCnt="10"/>
      <dgm:spPr/>
    </dgm:pt>
    <dgm:pt modelId="{F9FC4343-65BC-486B-9515-582004B08D84}" type="pres">
      <dgm:prSet presAssocID="{B2E737E5-9267-48E3-AC38-33285EFF92D1}" presName="dotArrow6" presStyleLbl="alignNode1" presStyleIdx="8" presStyleCnt="10"/>
      <dgm:spPr/>
    </dgm:pt>
    <dgm:pt modelId="{179BF001-6F36-4752-80C2-D2052506BF7C}" type="pres">
      <dgm:prSet presAssocID="{B2E737E5-9267-48E3-AC38-33285EFF92D1}" presName="dotArrow7" presStyleLbl="alignNode1" presStyleIdx="9" presStyleCnt="10"/>
      <dgm:spPr/>
    </dgm:pt>
    <dgm:pt modelId="{43A91E11-8640-4486-8B41-6304C62BAF14}" type="pres">
      <dgm:prSet presAssocID="{EAF26E7E-3C38-4D4F-98EB-02A4B1369C35}" presName="parTx1" presStyleLbl="node1" presStyleIdx="0" presStyleCnt="2" custScaleX="107558" custLinFactNeighborX="7200" custLinFactNeighborY="-2152"/>
      <dgm:spPr/>
      <dgm:t>
        <a:bodyPr/>
        <a:lstStyle/>
        <a:p>
          <a:endParaRPr lang="th-TH"/>
        </a:p>
      </dgm:t>
    </dgm:pt>
    <dgm:pt modelId="{A2AE3E13-82FD-4344-8C41-07800DEC6FFB}" type="pres">
      <dgm:prSet presAssocID="{17227281-64A8-47B9-874D-CA5AE507A224}" presName="picture1" presStyleCnt="0"/>
      <dgm:spPr/>
    </dgm:pt>
    <dgm:pt modelId="{C26D4628-45F6-46CB-9B04-82B9855A4611}" type="pres">
      <dgm:prSet presAssocID="{17227281-64A8-47B9-874D-CA5AE507A224}" presName="imageRepeatNode" presStyleLbl="fgImgPlace1" presStyleIdx="0" presStyleCnt="2"/>
      <dgm:spPr/>
      <dgm:t>
        <a:bodyPr/>
        <a:lstStyle/>
        <a:p>
          <a:endParaRPr lang="th-TH"/>
        </a:p>
      </dgm:t>
    </dgm:pt>
    <dgm:pt modelId="{F5555B73-ECEF-414F-9C63-FB9756484A94}" type="pres">
      <dgm:prSet presAssocID="{362527CA-28D5-4EFA-B102-D6BA4D0FA75E}" presName="parTx2" presStyleLbl="node1" presStyleIdx="1" presStyleCnt="2" custScaleY="89408" custLinFactNeighborX="2137" custLinFactNeighborY="5647"/>
      <dgm:spPr/>
      <dgm:t>
        <a:bodyPr/>
        <a:lstStyle/>
        <a:p>
          <a:endParaRPr lang="th-TH"/>
        </a:p>
      </dgm:t>
    </dgm:pt>
    <dgm:pt modelId="{0282D757-807C-44BD-B64C-4F72EA54D56E}" type="pres">
      <dgm:prSet presAssocID="{25B9A15C-281C-4B0F-A2B7-4C566E793B69}" presName="picture2" presStyleCnt="0"/>
      <dgm:spPr/>
    </dgm:pt>
    <dgm:pt modelId="{AA910B2B-5990-4230-A002-959B7A7058B0}" type="pres">
      <dgm:prSet presAssocID="{25B9A15C-281C-4B0F-A2B7-4C566E793B69}" presName="imageRepeatNode" presStyleLbl="fgImgPlace1" presStyleIdx="1" presStyleCnt="2"/>
      <dgm:spPr/>
      <dgm:t>
        <a:bodyPr/>
        <a:lstStyle/>
        <a:p>
          <a:endParaRPr lang="th-TH"/>
        </a:p>
      </dgm:t>
    </dgm:pt>
  </dgm:ptLst>
  <dgm:cxnLst>
    <dgm:cxn modelId="{E93CA0B2-F6EC-4E22-94A5-44EA692E8C63}" srcId="{B2E737E5-9267-48E3-AC38-33285EFF92D1}" destId="{362527CA-28D5-4EFA-B102-D6BA4D0FA75E}" srcOrd="1" destOrd="0" parTransId="{C9D97FB2-3E2E-43D6-9855-D3F7E82F34CF}" sibTransId="{25B9A15C-281C-4B0F-A2B7-4C566E793B69}"/>
    <dgm:cxn modelId="{5F05438A-F53D-4C2D-8F54-F91BCA1CC71C}" type="presOf" srcId="{362527CA-28D5-4EFA-B102-D6BA4D0FA75E}" destId="{F5555B73-ECEF-414F-9C63-FB9756484A94}" srcOrd="0" destOrd="0" presId="urn:microsoft.com/office/officeart/2008/layout/AscendingPictureAccentProcess"/>
    <dgm:cxn modelId="{FE28A3EA-282C-4D48-B4FB-80480F28F8AA}" type="presOf" srcId="{EAF26E7E-3C38-4D4F-98EB-02A4B1369C35}" destId="{43A91E11-8640-4486-8B41-6304C62BAF14}" srcOrd="0" destOrd="0" presId="urn:microsoft.com/office/officeart/2008/layout/AscendingPictureAccentProcess"/>
    <dgm:cxn modelId="{2291393A-B6D2-4C44-9040-486D761AA5C2}" type="presOf" srcId="{25B9A15C-281C-4B0F-A2B7-4C566E793B69}" destId="{AA910B2B-5990-4230-A002-959B7A7058B0}" srcOrd="0" destOrd="0" presId="urn:microsoft.com/office/officeart/2008/layout/AscendingPictureAccentProcess"/>
    <dgm:cxn modelId="{B3302908-3A24-43E2-B4D1-C6516B99C81B}" srcId="{B2E737E5-9267-48E3-AC38-33285EFF92D1}" destId="{EAF26E7E-3C38-4D4F-98EB-02A4B1369C35}" srcOrd="0" destOrd="0" parTransId="{8E1A43C0-5AAD-40D8-A912-C9FAA78DDC06}" sibTransId="{17227281-64A8-47B9-874D-CA5AE507A224}"/>
    <dgm:cxn modelId="{72AB2AF7-4916-44D9-9ADE-0650DA8946BE}" type="presOf" srcId="{B2E737E5-9267-48E3-AC38-33285EFF92D1}" destId="{47F42AE3-CD14-4981-A462-AA1F3ECA47A1}" srcOrd="0" destOrd="0" presId="urn:microsoft.com/office/officeart/2008/layout/AscendingPictureAccentProcess"/>
    <dgm:cxn modelId="{4918E228-C7DF-4541-95CE-772A358521D0}" type="presOf" srcId="{17227281-64A8-47B9-874D-CA5AE507A224}" destId="{C26D4628-45F6-46CB-9B04-82B9855A4611}" srcOrd="0" destOrd="0" presId="urn:microsoft.com/office/officeart/2008/layout/AscendingPictureAccentProcess"/>
    <dgm:cxn modelId="{7DC9DDC1-EAC8-4A63-9A8C-587E84645492}" type="presParOf" srcId="{47F42AE3-CD14-4981-A462-AA1F3ECA47A1}" destId="{3B7DA83A-011E-4D9C-AF33-79C604ED5073}" srcOrd="0" destOrd="0" presId="urn:microsoft.com/office/officeart/2008/layout/AscendingPictureAccentProcess"/>
    <dgm:cxn modelId="{703EA675-101F-411C-80A5-A531904526EB}" type="presParOf" srcId="{47F42AE3-CD14-4981-A462-AA1F3ECA47A1}" destId="{305B2047-4E20-47AA-9F52-34A5FECCBBA0}" srcOrd="1" destOrd="0" presId="urn:microsoft.com/office/officeart/2008/layout/AscendingPictureAccentProcess"/>
    <dgm:cxn modelId="{2B9C46B9-DDC2-4633-B175-8C1369FB076D}" type="presParOf" srcId="{47F42AE3-CD14-4981-A462-AA1F3ECA47A1}" destId="{89C856BF-FD97-48A0-9091-E4F7EB90BE30}" srcOrd="2" destOrd="0" presId="urn:microsoft.com/office/officeart/2008/layout/AscendingPictureAccentProcess"/>
    <dgm:cxn modelId="{17D54247-9801-45BA-8579-E43FA93CBCC7}" type="presParOf" srcId="{47F42AE3-CD14-4981-A462-AA1F3ECA47A1}" destId="{B32C71E6-303F-4EA3-9A4C-7F0ECDD14942}" srcOrd="3" destOrd="0" presId="urn:microsoft.com/office/officeart/2008/layout/AscendingPictureAccentProcess"/>
    <dgm:cxn modelId="{80604484-B688-425C-8B5E-D9D6CF5E6EA3}" type="presParOf" srcId="{47F42AE3-CD14-4981-A462-AA1F3ECA47A1}" destId="{61F2A562-3803-4B2E-81F0-0F63967A0C7D}" srcOrd="4" destOrd="0" presId="urn:microsoft.com/office/officeart/2008/layout/AscendingPictureAccentProcess"/>
    <dgm:cxn modelId="{816A4BF2-2699-4F2D-ABBD-7A344982EA4D}" type="presParOf" srcId="{47F42AE3-CD14-4981-A462-AA1F3ECA47A1}" destId="{FD796501-F640-445A-BE82-0D26EE766B58}" srcOrd="5" destOrd="0" presId="urn:microsoft.com/office/officeart/2008/layout/AscendingPictureAccentProcess"/>
    <dgm:cxn modelId="{97357CFB-073C-4654-833D-8365627BF69B}" type="presParOf" srcId="{47F42AE3-CD14-4981-A462-AA1F3ECA47A1}" destId="{A08EA94A-EEB1-4D5E-96FC-66ED8BF432E0}" srcOrd="6" destOrd="0" presId="urn:microsoft.com/office/officeart/2008/layout/AscendingPictureAccentProcess"/>
    <dgm:cxn modelId="{48603FA7-5AD9-491C-985D-7B0E043ECBD9}" type="presParOf" srcId="{47F42AE3-CD14-4981-A462-AA1F3ECA47A1}" destId="{C5E92674-6FC8-4CF6-8432-D460DD4C74FF}" srcOrd="7" destOrd="0" presId="urn:microsoft.com/office/officeart/2008/layout/AscendingPictureAccentProcess"/>
    <dgm:cxn modelId="{16406A02-A19F-4E3E-A6F1-2F019AD21D14}" type="presParOf" srcId="{47F42AE3-CD14-4981-A462-AA1F3ECA47A1}" destId="{F9FC4343-65BC-486B-9515-582004B08D84}" srcOrd="8" destOrd="0" presId="urn:microsoft.com/office/officeart/2008/layout/AscendingPictureAccentProcess"/>
    <dgm:cxn modelId="{7C313967-F92C-437A-BA81-A4E0983C0BCC}" type="presParOf" srcId="{47F42AE3-CD14-4981-A462-AA1F3ECA47A1}" destId="{179BF001-6F36-4752-80C2-D2052506BF7C}" srcOrd="9" destOrd="0" presId="urn:microsoft.com/office/officeart/2008/layout/AscendingPictureAccentProcess"/>
    <dgm:cxn modelId="{0DC29FDB-B506-4075-A634-57D8A9A76C44}" type="presParOf" srcId="{47F42AE3-CD14-4981-A462-AA1F3ECA47A1}" destId="{43A91E11-8640-4486-8B41-6304C62BAF14}" srcOrd="10" destOrd="0" presId="urn:microsoft.com/office/officeart/2008/layout/AscendingPictureAccentProcess"/>
    <dgm:cxn modelId="{B2717794-FB31-4E94-98D5-7C115D82EF03}" type="presParOf" srcId="{47F42AE3-CD14-4981-A462-AA1F3ECA47A1}" destId="{A2AE3E13-82FD-4344-8C41-07800DEC6FFB}" srcOrd="11" destOrd="0" presId="urn:microsoft.com/office/officeart/2008/layout/AscendingPictureAccentProcess"/>
    <dgm:cxn modelId="{A33E7DC5-AD84-4F59-A4E6-DF0C14C64AF7}" type="presParOf" srcId="{A2AE3E13-82FD-4344-8C41-07800DEC6FFB}" destId="{C26D4628-45F6-46CB-9B04-82B9855A4611}" srcOrd="0" destOrd="0" presId="urn:microsoft.com/office/officeart/2008/layout/AscendingPictureAccentProcess"/>
    <dgm:cxn modelId="{D0A25F9B-D533-44F6-83DE-E0625474B80E}" type="presParOf" srcId="{47F42AE3-CD14-4981-A462-AA1F3ECA47A1}" destId="{F5555B73-ECEF-414F-9C63-FB9756484A94}" srcOrd="12" destOrd="0" presId="urn:microsoft.com/office/officeart/2008/layout/AscendingPictureAccentProcess"/>
    <dgm:cxn modelId="{1550705D-6D54-445D-87EA-C57BB7EC8FD3}" type="presParOf" srcId="{47F42AE3-CD14-4981-A462-AA1F3ECA47A1}" destId="{0282D757-807C-44BD-B64C-4F72EA54D56E}" srcOrd="13" destOrd="0" presId="urn:microsoft.com/office/officeart/2008/layout/AscendingPictureAccentProcess"/>
    <dgm:cxn modelId="{51E3F857-33D7-4954-A4D1-6D275867116A}" type="presParOf" srcId="{0282D757-807C-44BD-B64C-4F72EA54D56E}" destId="{AA910B2B-5990-4230-A002-959B7A7058B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531ABA-74FC-4730-9704-53BCC2D4660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2E49DCF-3E15-4466-8CB5-82F1E49EA5C4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accent2">
                  <a:lumMod val="75000"/>
                </a:schemeClr>
              </a:solidFill>
            </a:rPr>
            <a:t>ผู้ประกอบการงานก่อสร้าง</a:t>
          </a:r>
          <a:endParaRPr lang="th-TH" sz="3200" b="1" dirty="0">
            <a:solidFill>
              <a:schemeClr val="accent2">
                <a:lumMod val="75000"/>
              </a:schemeClr>
            </a:solidFill>
          </a:endParaRPr>
        </a:p>
      </dgm:t>
    </dgm:pt>
    <dgm:pt modelId="{603126C8-DC73-4EDA-9F32-2821DA796275}" type="parTrans" cxnId="{CF845AA1-C515-4005-9CF1-82E4ABE69AB6}">
      <dgm:prSet/>
      <dgm:spPr/>
      <dgm:t>
        <a:bodyPr/>
        <a:lstStyle/>
        <a:p>
          <a:endParaRPr lang="th-TH"/>
        </a:p>
      </dgm:t>
    </dgm:pt>
    <dgm:pt modelId="{52447D89-5591-49E5-B537-6687F1A48725}" type="sibTrans" cxnId="{CF845AA1-C515-4005-9CF1-82E4ABE69AB6}">
      <dgm:prSet/>
      <dgm:spPr/>
      <dgm:t>
        <a:bodyPr/>
        <a:lstStyle/>
        <a:p>
          <a:endParaRPr lang="th-TH"/>
        </a:p>
      </dgm:t>
    </dgm:pt>
    <dgm:pt modelId="{A85ED3EA-696D-4D80-9B99-9A46DEDCF8F1}">
      <dgm:prSet phldrT="[ข้อความ]" custT="1"/>
      <dgm:spPr/>
      <dgm:t>
        <a:bodyPr/>
        <a:lstStyle/>
        <a:p>
          <a:r>
            <a:rPr lang="th-TH" sz="2400" dirty="0" smtClean="0"/>
            <a:t>ผู้ประกอบการงานก่อสร้างที่จะเข้าร่วมการจัดซื้อจัดจ้างกับหน่วยงานของรัฐ ต้องเป็นผู้ประกอบการงานก่อสร้างที่ได้ขึ้นทะเบียนไว้กับกรมบัญชีกลาง</a:t>
          </a:r>
          <a:endParaRPr lang="th-TH" sz="2400" dirty="0"/>
        </a:p>
      </dgm:t>
    </dgm:pt>
    <dgm:pt modelId="{CB8033FD-CAEF-432E-AAA4-30ECADC9CCD7}" type="parTrans" cxnId="{E9BFFDB4-5F91-4C53-B35A-F504EC229EA2}">
      <dgm:prSet/>
      <dgm:spPr/>
      <dgm:t>
        <a:bodyPr/>
        <a:lstStyle/>
        <a:p>
          <a:endParaRPr lang="th-TH"/>
        </a:p>
      </dgm:t>
    </dgm:pt>
    <dgm:pt modelId="{C30ED7B1-7458-45D9-8107-2E4589465F1C}" type="sibTrans" cxnId="{E9BFFDB4-5F91-4C53-B35A-F504EC229EA2}">
      <dgm:prSet/>
      <dgm:spPr/>
      <dgm:t>
        <a:bodyPr/>
        <a:lstStyle/>
        <a:p>
          <a:endParaRPr lang="th-TH"/>
        </a:p>
      </dgm:t>
    </dgm:pt>
    <dgm:pt modelId="{D0D5A7B7-1378-4705-BE08-FF05708A99E6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rgbClr val="7030A0"/>
              </a:solidFill>
            </a:rPr>
            <a:t>ผู้ประกอบการพัสดุอื่น</a:t>
          </a:r>
          <a:endParaRPr lang="th-TH" sz="3200" b="1" dirty="0">
            <a:solidFill>
              <a:srgbClr val="7030A0"/>
            </a:solidFill>
          </a:endParaRPr>
        </a:p>
      </dgm:t>
    </dgm:pt>
    <dgm:pt modelId="{0BF63EC1-D48A-4EDC-825B-F487ABF9C018}" type="parTrans" cxnId="{267C1C3B-D2E0-4EBC-9668-76A44343AA44}">
      <dgm:prSet/>
      <dgm:spPr/>
      <dgm:t>
        <a:bodyPr/>
        <a:lstStyle/>
        <a:p>
          <a:endParaRPr lang="th-TH"/>
        </a:p>
      </dgm:t>
    </dgm:pt>
    <dgm:pt modelId="{77E34E23-CD9B-4975-B643-9AB42C58BC13}" type="sibTrans" cxnId="{267C1C3B-D2E0-4EBC-9668-76A44343AA44}">
      <dgm:prSet/>
      <dgm:spPr/>
      <dgm:t>
        <a:bodyPr/>
        <a:lstStyle/>
        <a:p>
          <a:endParaRPr lang="th-TH"/>
        </a:p>
      </dgm:t>
    </dgm:pt>
    <dgm:pt modelId="{0D8900AC-7471-4A3E-9D9A-C9F25A193F0E}">
      <dgm:prSet phldrT="[ข้อความ]" custT="1"/>
      <dgm:spPr/>
      <dgm:t>
        <a:bodyPr/>
        <a:lstStyle/>
        <a:p>
          <a:r>
            <a:rPr lang="th-TH" sz="2400" dirty="0" smtClean="0"/>
            <a:t>สำหรับพัสดุอื่น หากมีการจัดให้มีการขึ้นทะเบียนผู้ประกอบการสำหรับพัสดุใดผู้ประกอบการนั้น ต้องมาขึ้นทะเบียนไว้กับกรมบัญชีกลาง</a:t>
          </a:r>
          <a:endParaRPr lang="th-TH" sz="2400" dirty="0"/>
        </a:p>
      </dgm:t>
    </dgm:pt>
    <dgm:pt modelId="{F05C30AD-00D9-42C9-AAE9-D54692FAD047}" type="parTrans" cxnId="{29F4AAB4-0805-4492-AD31-A4DDC8C58FBB}">
      <dgm:prSet/>
      <dgm:spPr/>
      <dgm:t>
        <a:bodyPr/>
        <a:lstStyle/>
        <a:p>
          <a:endParaRPr lang="th-TH"/>
        </a:p>
      </dgm:t>
    </dgm:pt>
    <dgm:pt modelId="{FA58337C-C34B-4E97-8178-825A54CFF158}" type="sibTrans" cxnId="{29F4AAB4-0805-4492-AD31-A4DDC8C58FBB}">
      <dgm:prSet/>
      <dgm:spPr/>
      <dgm:t>
        <a:bodyPr/>
        <a:lstStyle/>
        <a:p>
          <a:endParaRPr lang="th-TH"/>
        </a:p>
      </dgm:t>
    </dgm:pt>
    <dgm:pt modelId="{2DE0156D-8A06-4826-ABAD-E609ACE3611B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FF0000"/>
              </a:solidFill>
            </a:rPr>
            <a:t>เว้นแต่  </a:t>
          </a:r>
          <a:r>
            <a:rPr lang="th-TH" sz="2300" dirty="0" smtClean="0"/>
            <a:t>เป็นงานที่กรมบัญชีกลางยังไม่ได้จัดให้มีการขึ้นทะเบียนผู้ประกอบการ</a:t>
          </a:r>
          <a:endParaRPr lang="th-TH" sz="2300" dirty="0"/>
        </a:p>
      </dgm:t>
    </dgm:pt>
    <dgm:pt modelId="{82BCF8ED-31FA-4A8F-B3A4-9F3F2C04ABA1}" type="sibTrans" cxnId="{A6C2ECA3-BD67-488B-A476-072E8574F87E}">
      <dgm:prSet/>
      <dgm:spPr/>
      <dgm:t>
        <a:bodyPr/>
        <a:lstStyle/>
        <a:p>
          <a:endParaRPr lang="th-TH"/>
        </a:p>
      </dgm:t>
    </dgm:pt>
    <dgm:pt modelId="{E4A8EB5E-F32F-4E60-800C-2DA91CD260AA}" type="parTrans" cxnId="{A6C2ECA3-BD67-488B-A476-072E8574F87E}">
      <dgm:prSet/>
      <dgm:spPr/>
      <dgm:t>
        <a:bodyPr/>
        <a:lstStyle/>
        <a:p>
          <a:endParaRPr lang="th-TH"/>
        </a:p>
      </dgm:t>
    </dgm:pt>
    <dgm:pt modelId="{81184C14-C69B-4AE0-83A1-B091890A92AE}" type="pres">
      <dgm:prSet presAssocID="{85531ABA-74FC-4730-9704-53BCC2D4660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FCAE5AE2-1B9A-4678-9249-90507DEE137B}" type="pres">
      <dgm:prSet presAssocID="{42E49DCF-3E15-4466-8CB5-82F1E49EA5C4}" presName="parenttextcomposite" presStyleCnt="0"/>
      <dgm:spPr/>
      <dgm:t>
        <a:bodyPr/>
        <a:lstStyle/>
        <a:p>
          <a:endParaRPr lang="th-TH"/>
        </a:p>
      </dgm:t>
    </dgm:pt>
    <dgm:pt modelId="{1D6EA031-BE8D-42EA-B995-38E9C796E6E0}" type="pres">
      <dgm:prSet presAssocID="{42E49DCF-3E15-4466-8CB5-82F1E49EA5C4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E6A15E-2B2F-4253-BF3A-2108E06A5432}" type="pres">
      <dgm:prSet presAssocID="{42E49DCF-3E15-4466-8CB5-82F1E49EA5C4}" presName="composite" presStyleCnt="0"/>
      <dgm:spPr/>
      <dgm:t>
        <a:bodyPr/>
        <a:lstStyle/>
        <a:p>
          <a:endParaRPr lang="th-TH"/>
        </a:p>
      </dgm:t>
    </dgm:pt>
    <dgm:pt modelId="{16BB6A21-3A9D-4C06-B274-D77C13BD0E45}" type="pres">
      <dgm:prSet presAssocID="{42E49DCF-3E15-4466-8CB5-82F1E49EA5C4}" presName="chevron1" presStyleLbl="alignNode1" presStyleIdx="0" presStyleCnt="21"/>
      <dgm:spPr/>
      <dgm:t>
        <a:bodyPr/>
        <a:lstStyle/>
        <a:p>
          <a:endParaRPr lang="th-TH"/>
        </a:p>
      </dgm:t>
    </dgm:pt>
    <dgm:pt modelId="{7DDD3E9B-3A33-466E-A5C7-E4F8516DCFAD}" type="pres">
      <dgm:prSet presAssocID="{42E49DCF-3E15-4466-8CB5-82F1E49EA5C4}" presName="chevron2" presStyleLbl="alignNode1" presStyleIdx="1" presStyleCnt="21"/>
      <dgm:spPr/>
      <dgm:t>
        <a:bodyPr/>
        <a:lstStyle/>
        <a:p>
          <a:endParaRPr lang="th-TH"/>
        </a:p>
      </dgm:t>
    </dgm:pt>
    <dgm:pt modelId="{3C58637E-AE22-4F0C-8240-55C4FC6E3056}" type="pres">
      <dgm:prSet presAssocID="{42E49DCF-3E15-4466-8CB5-82F1E49EA5C4}" presName="chevron3" presStyleLbl="alignNode1" presStyleIdx="2" presStyleCnt="21"/>
      <dgm:spPr/>
      <dgm:t>
        <a:bodyPr/>
        <a:lstStyle/>
        <a:p>
          <a:endParaRPr lang="th-TH"/>
        </a:p>
      </dgm:t>
    </dgm:pt>
    <dgm:pt modelId="{0C5D32D4-83A2-406B-BA05-C74AA66F4DFD}" type="pres">
      <dgm:prSet presAssocID="{42E49DCF-3E15-4466-8CB5-82F1E49EA5C4}" presName="chevron4" presStyleLbl="alignNode1" presStyleIdx="3" presStyleCnt="21"/>
      <dgm:spPr/>
      <dgm:t>
        <a:bodyPr/>
        <a:lstStyle/>
        <a:p>
          <a:endParaRPr lang="th-TH"/>
        </a:p>
      </dgm:t>
    </dgm:pt>
    <dgm:pt modelId="{ADF64306-B395-49EE-B2C9-48B8790E3B51}" type="pres">
      <dgm:prSet presAssocID="{42E49DCF-3E15-4466-8CB5-82F1E49EA5C4}" presName="chevron5" presStyleLbl="alignNode1" presStyleIdx="4" presStyleCnt="21"/>
      <dgm:spPr/>
      <dgm:t>
        <a:bodyPr/>
        <a:lstStyle/>
        <a:p>
          <a:endParaRPr lang="th-TH"/>
        </a:p>
      </dgm:t>
    </dgm:pt>
    <dgm:pt modelId="{E7A25B53-2711-4035-9376-F72F2EEA7104}" type="pres">
      <dgm:prSet presAssocID="{42E49DCF-3E15-4466-8CB5-82F1E49EA5C4}" presName="chevron6" presStyleLbl="alignNode1" presStyleIdx="5" presStyleCnt="21"/>
      <dgm:spPr/>
      <dgm:t>
        <a:bodyPr/>
        <a:lstStyle/>
        <a:p>
          <a:endParaRPr lang="th-TH"/>
        </a:p>
      </dgm:t>
    </dgm:pt>
    <dgm:pt modelId="{E8482FE6-046C-4A04-A17E-BF86D12EFFAA}" type="pres">
      <dgm:prSet presAssocID="{42E49DCF-3E15-4466-8CB5-82F1E49EA5C4}" presName="chevron7" presStyleLbl="alignNode1" presStyleIdx="6" presStyleCnt="21"/>
      <dgm:spPr/>
      <dgm:t>
        <a:bodyPr/>
        <a:lstStyle/>
        <a:p>
          <a:endParaRPr lang="th-TH"/>
        </a:p>
      </dgm:t>
    </dgm:pt>
    <dgm:pt modelId="{CCABDB64-05BF-4A0D-919E-21706BA3D106}" type="pres">
      <dgm:prSet presAssocID="{42E49DCF-3E15-4466-8CB5-82F1E49EA5C4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81A2B9-6338-4C1D-82E7-015865DB8A5F}" type="pres">
      <dgm:prSet presAssocID="{52447D89-5591-49E5-B537-6687F1A48725}" presName="sibTrans" presStyleCnt="0"/>
      <dgm:spPr/>
      <dgm:t>
        <a:bodyPr/>
        <a:lstStyle/>
        <a:p>
          <a:endParaRPr lang="th-TH"/>
        </a:p>
      </dgm:t>
    </dgm:pt>
    <dgm:pt modelId="{8064D8FF-7821-4123-8670-47C8DAE248B6}" type="pres">
      <dgm:prSet presAssocID="{D0D5A7B7-1378-4705-BE08-FF05708A99E6}" presName="parenttextcomposite" presStyleCnt="0"/>
      <dgm:spPr/>
      <dgm:t>
        <a:bodyPr/>
        <a:lstStyle/>
        <a:p>
          <a:endParaRPr lang="th-TH"/>
        </a:p>
      </dgm:t>
    </dgm:pt>
    <dgm:pt modelId="{3EBE2EC7-5BCD-4124-85E9-DB031680AB22}" type="pres">
      <dgm:prSet presAssocID="{D0D5A7B7-1378-4705-BE08-FF05708A99E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02372B-9448-4CA3-970C-A4C41CA7FD15}" type="pres">
      <dgm:prSet presAssocID="{D0D5A7B7-1378-4705-BE08-FF05708A99E6}" presName="composite" presStyleCnt="0"/>
      <dgm:spPr/>
      <dgm:t>
        <a:bodyPr/>
        <a:lstStyle/>
        <a:p>
          <a:endParaRPr lang="th-TH"/>
        </a:p>
      </dgm:t>
    </dgm:pt>
    <dgm:pt modelId="{86B25326-59B4-4D2E-9D01-6F4BCF290EE0}" type="pres">
      <dgm:prSet presAssocID="{D0D5A7B7-1378-4705-BE08-FF05708A99E6}" presName="chevron1" presStyleLbl="alignNode1" presStyleIdx="7" presStyleCnt="21"/>
      <dgm:spPr/>
      <dgm:t>
        <a:bodyPr/>
        <a:lstStyle/>
        <a:p>
          <a:endParaRPr lang="th-TH"/>
        </a:p>
      </dgm:t>
    </dgm:pt>
    <dgm:pt modelId="{90589A4B-DEEA-49A1-82F6-8A019B2E5C7B}" type="pres">
      <dgm:prSet presAssocID="{D0D5A7B7-1378-4705-BE08-FF05708A99E6}" presName="chevron2" presStyleLbl="alignNode1" presStyleIdx="8" presStyleCnt="21"/>
      <dgm:spPr/>
      <dgm:t>
        <a:bodyPr/>
        <a:lstStyle/>
        <a:p>
          <a:endParaRPr lang="th-TH"/>
        </a:p>
      </dgm:t>
    </dgm:pt>
    <dgm:pt modelId="{67A81278-331B-4B6D-B106-64AAD861AF2F}" type="pres">
      <dgm:prSet presAssocID="{D0D5A7B7-1378-4705-BE08-FF05708A99E6}" presName="chevron3" presStyleLbl="alignNode1" presStyleIdx="9" presStyleCnt="21"/>
      <dgm:spPr/>
      <dgm:t>
        <a:bodyPr/>
        <a:lstStyle/>
        <a:p>
          <a:endParaRPr lang="th-TH"/>
        </a:p>
      </dgm:t>
    </dgm:pt>
    <dgm:pt modelId="{FF55062B-0697-4221-904E-59AAAA011F87}" type="pres">
      <dgm:prSet presAssocID="{D0D5A7B7-1378-4705-BE08-FF05708A99E6}" presName="chevron4" presStyleLbl="alignNode1" presStyleIdx="10" presStyleCnt="21"/>
      <dgm:spPr/>
      <dgm:t>
        <a:bodyPr/>
        <a:lstStyle/>
        <a:p>
          <a:endParaRPr lang="th-TH"/>
        </a:p>
      </dgm:t>
    </dgm:pt>
    <dgm:pt modelId="{80030D8A-5F50-4219-92A0-1E2CD7F5B5B0}" type="pres">
      <dgm:prSet presAssocID="{D0D5A7B7-1378-4705-BE08-FF05708A99E6}" presName="chevron5" presStyleLbl="alignNode1" presStyleIdx="11" presStyleCnt="21"/>
      <dgm:spPr/>
      <dgm:t>
        <a:bodyPr/>
        <a:lstStyle/>
        <a:p>
          <a:endParaRPr lang="th-TH"/>
        </a:p>
      </dgm:t>
    </dgm:pt>
    <dgm:pt modelId="{92C6F934-504A-4FF2-B425-8125551DB9DB}" type="pres">
      <dgm:prSet presAssocID="{D0D5A7B7-1378-4705-BE08-FF05708A99E6}" presName="chevron6" presStyleLbl="alignNode1" presStyleIdx="12" presStyleCnt="21"/>
      <dgm:spPr/>
      <dgm:t>
        <a:bodyPr/>
        <a:lstStyle/>
        <a:p>
          <a:endParaRPr lang="th-TH"/>
        </a:p>
      </dgm:t>
    </dgm:pt>
    <dgm:pt modelId="{A004AC17-7BDF-4548-B679-8DB7CD468E04}" type="pres">
      <dgm:prSet presAssocID="{D0D5A7B7-1378-4705-BE08-FF05708A99E6}" presName="chevron7" presStyleLbl="alignNode1" presStyleIdx="13" presStyleCnt="21"/>
      <dgm:spPr/>
      <dgm:t>
        <a:bodyPr/>
        <a:lstStyle/>
        <a:p>
          <a:endParaRPr lang="th-TH"/>
        </a:p>
      </dgm:t>
    </dgm:pt>
    <dgm:pt modelId="{836DED2E-AA48-4626-85DE-C95878A4CDA0}" type="pres">
      <dgm:prSet presAssocID="{D0D5A7B7-1378-4705-BE08-FF05708A99E6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3616C6-7996-44D0-BF34-D3F7A3B69A25}" type="pres">
      <dgm:prSet presAssocID="{77E34E23-CD9B-4975-B643-9AB42C58BC13}" presName="sibTrans" presStyleCnt="0"/>
      <dgm:spPr/>
      <dgm:t>
        <a:bodyPr/>
        <a:lstStyle/>
        <a:p>
          <a:endParaRPr lang="th-TH"/>
        </a:p>
      </dgm:t>
    </dgm:pt>
    <dgm:pt modelId="{66065E69-F076-4171-8ECF-CA30DD1430C3}" type="pres">
      <dgm:prSet presAssocID="{2DE0156D-8A06-4826-ABAD-E609ACE3611B}" presName="parenttextcomposite" presStyleCnt="0"/>
      <dgm:spPr/>
      <dgm:t>
        <a:bodyPr/>
        <a:lstStyle/>
        <a:p>
          <a:endParaRPr lang="th-TH"/>
        </a:p>
      </dgm:t>
    </dgm:pt>
    <dgm:pt modelId="{FC4D494A-D638-452E-90AB-D297D2B34FF9}" type="pres">
      <dgm:prSet presAssocID="{2DE0156D-8A06-4826-ABAD-E609ACE3611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2C11AF-A91E-49B9-ACEE-8556FD587708}" type="pres">
      <dgm:prSet presAssocID="{2DE0156D-8A06-4826-ABAD-E609ACE3611B}" presName="parallelogramComposite" presStyleCnt="0"/>
      <dgm:spPr/>
      <dgm:t>
        <a:bodyPr/>
        <a:lstStyle/>
        <a:p>
          <a:endParaRPr lang="th-TH"/>
        </a:p>
      </dgm:t>
    </dgm:pt>
    <dgm:pt modelId="{09067853-3B3D-4509-9991-83AE29F18BE4}" type="pres">
      <dgm:prSet presAssocID="{2DE0156D-8A06-4826-ABAD-E609ACE3611B}" presName="parallelogram1" presStyleLbl="alignNode1" presStyleIdx="14" presStyleCnt="21"/>
      <dgm:spPr/>
      <dgm:t>
        <a:bodyPr/>
        <a:lstStyle/>
        <a:p>
          <a:endParaRPr lang="th-TH"/>
        </a:p>
      </dgm:t>
    </dgm:pt>
    <dgm:pt modelId="{260D3E66-F753-4003-B2F1-CA7D2C96FCBE}" type="pres">
      <dgm:prSet presAssocID="{2DE0156D-8A06-4826-ABAD-E609ACE3611B}" presName="parallelogram2" presStyleLbl="alignNode1" presStyleIdx="15" presStyleCnt="21"/>
      <dgm:spPr/>
      <dgm:t>
        <a:bodyPr/>
        <a:lstStyle/>
        <a:p>
          <a:endParaRPr lang="th-TH"/>
        </a:p>
      </dgm:t>
    </dgm:pt>
    <dgm:pt modelId="{4BF5E7AE-237D-46D6-9596-78A78DB54A4A}" type="pres">
      <dgm:prSet presAssocID="{2DE0156D-8A06-4826-ABAD-E609ACE3611B}" presName="parallelogram3" presStyleLbl="alignNode1" presStyleIdx="16" presStyleCnt="21"/>
      <dgm:spPr/>
      <dgm:t>
        <a:bodyPr/>
        <a:lstStyle/>
        <a:p>
          <a:endParaRPr lang="th-TH"/>
        </a:p>
      </dgm:t>
    </dgm:pt>
    <dgm:pt modelId="{B57889A1-8248-48B7-ACF2-1964E16EFD6F}" type="pres">
      <dgm:prSet presAssocID="{2DE0156D-8A06-4826-ABAD-E609ACE3611B}" presName="parallelogram4" presStyleLbl="alignNode1" presStyleIdx="17" presStyleCnt="21"/>
      <dgm:spPr/>
      <dgm:t>
        <a:bodyPr/>
        <a:lstStyle/>
        <a:p>
          <a:endParaRPr lang="th-TH"/>
        </a:p>
      </dgm:t>
    </dgm:pt>
    <dgm:pt modelId="{4851BA62-A589-4D6A-AC72-4204139E2261}" type="pres">
      <dgm:prSet presAssocID="{2DE0156D-8A06-4826-ABAD-E609ACE3611B}" presName="parallelogram5" presStyleLbl="alignNode1" presStyleIdx="18" presStyleCnt="21"/>
      <dgm:spPr/>
      <dgm:t>
        <a:bodyPr/>
        <a:lstStyle/>
        <a:p>
          <a:endParaRPr lang="th-TH"/>
        </a:p>
      </dgm:t>
    </dgm:pt>
    <dgm:pt modelId="{7EBC6594-DA96-4700-A2DC-A32431D76D70}" type="pres">
      <dgm:prSet presAssocID="{2DE0156D-8A06-4826-ABAD-E609ACE3611B}" presName="parallelogram6" presStyleLbl="alignNode1" presStyleIdx="19" presStyleCnt="21"/>
      <dgm:spPr/>
      <dgm:t>
        <a:bodyPr/>
        <a:lstStyle/>
        <a:p>
          <a:endParaRPr lang="th-TH"/>
        </a:p>
      </dgm:t>
    </dgm:pt>
    <dgm:pt modelId="{D89CBE26-E24B-46A6-A0A2-F48602279A62}" type="pres">
      <dgm:prSet presAssocID="{2DE0156D-8A06-4826-ABAD-E609ACE3611B}" presName="parallelogram7" presStyleLbl="alignNode1" presStyleIdx="20" presStyleCnt="21"/>
      <dgm:spPr/>
      <dgm:t>
        <a:bodyPr/>
        <a:lstStyle/>
        <a:p>
          <a:endParaRPr lang="th-TH"/>
        </a:p>
      </dgm:t>
    </dgm:pt>
  </dgm:ptLst>
  <dgm:cxnLst>
    <dgm:cxn modelId="{208571A5-32C0-4C25-A41A-D5A75107A2BB}" type="presOf" srcId="{0D8900AC-7471-4A3E-9D9A-C9F25A193F0E}" destId="{836DED2E-AA48-4626-85DE-C95878A4CDA0}" srcOrd="0" destOrd="0" presId="urn:microsoft.com/office/officeart/2008/layout/VerticalAccentList"/>
    <dgm:cxn modelId="{CF845AA1-C515-4005-9CF1-82E4ABE69AB6}" srcId="{85531ABA-74FC-4730-9704-53BCC2D4660D}" destId="{42E49DCF-3E15-4466-8CB5-82F1E49EA5C4}" srcOrd="0" destOrd="0" parTransId="{603126C8-DC73-4EDA-9F32-2821DA796275}" sibTransId="{52447D89-5591-49E5-B537-6687F1A48725}"/>
    <dgm:cxn modelId="{29F4AAB4-0805-4492-AD31-A4DDC8C58FBB}" srcId="{D0D5A7B7-1378-4705-BE08-FF05708A99E6}" destId="{0D8900AC-7471-4A3E-9D9A-C9F25A193F0E}" srcOrd="0" destOrd="0" parTransId="{F05C30AD-00D9-42C9-AAE9-D54692FAD047}" sibTransId="{FA58337C-C34B-4E97-8178-825A54CFF158}"/>
    <dgm:cxn modelId="{28A69337-6FC6-4655-BFC7-288A3A9A8841}" type="presOf" srcId="{D0D5A7B7-1378-4705-BE08-FF05708A99E6}" destId="{3EBE2EC7-5BCD-4124-85E9-DB031680AB22}" srcOrd="0" destOrd="0" presId="urn:microsoft.com/office/officeart/2008/layout/VerticalAccentList"/>
    <dgm:cxn modelId="{F19CD473-834E-4451-A65A-0095A7738094}" type="presOf" srcId="{A85ED3EA-696D-4D80-9B99-9A46DEDCF8F1}" destId="{CCABDB64-05BF-4A0D-919E-21706BA3D106}" srcOrd="0" destOrd="0" presId="urn:microsoft.com/office/officeart/2008/layout/VerticalAccentList"/>
    <dgm:cxn modelId="{C8E65461-1078-4135-BF2D-9B3E160D60A5}" type="presOf" srcId="{85531ABA-74FC-4730-9704-53BCC2D4660D}" destId="{81184C14-C69B-4AE0-83A1-B091890A92AE}" srcOrd="0" destOrd="0" presId="urn:microsoft.com/office/officeart/2008/layout/VerticalAccentList"/>
    <dgm:cxn modelId="{267C1C3B-D2E0-4EBC-9668-76A44343AA44}" srcId="{85531ABA-74FC-4730-9704-53BCC2D4660D}" destId="{D0D5A7B7-1378-4705-BE08-FF05708A99E6}" srcOrd="1" destOrd="0" parTransId="{0BF63EC1-D48A-4EDC-825B-F487ABF9C018}" sibTransId="{77E34E23-CD9B-4975-B643-9AB42C58BC13}"/>
    <dgm:cxn modelId="{7E83AD05-D78E-449F-AA29-9319924E5281}" type="presOf" srcId="{2DE0156D-8A06-4826-ABAD-E609ACE3611B}" destId="{FC4D494A-D638-452E-90AB-D297D2B34FF9}" srcOrd="0" destOrd="0" presId="urn:microsoft.com/office/officeart/2008/layout/VerticalAccentList"/>
    <dgm:cxn modelId="{E9BFFDB4-5F91-4C53-B35A-F504EC229EA2}" srcId="{42E49DCF-3E15-4466-8CB5-82F1E49EA5C4}" destId="{A85ED3EA-696D-4D80-9B99-9A46DEDCF8F1}" srcOrd="0" destOrd="0" parTransId="{CB8033FD-CAEF-432E-AAA4-30ECADC9CCD7}" sibTransId="{C30ED7B1-7458-45D9-8107-2E4589465F1C}"/>
    <dgm:cxn modelId="{3810FBC4-42C7-4F70-8F2B-407DB9AF4ECC}" type="presOf" srcId="{42E49DCF-3E15-4466-8CB5-82F1E49EA5C4}" destId="{1D6EA031-BE8D-42EA-B995-38E9C796E6E0}" srcOrd="0" destOrd="0" presId="urn:microsoft.com/office/officeart/2008/layout/VerticalAccentList"/>
    <dgm:cxn modelId="{A6C2ECA3-BD67-488B-A476-072E8574F87E}" srcId="{85531ABA-74FC-4730-9704-53BCC2D4660D}" destId="{2DE0156D-8A06-4826-ABAD-E609ACE3611B}" srcOrd="2" destOrd="0" parTransId="{E4A8EB5E-F32F-4E60-800C-2DA91CD260AA}" sibTransId="{82BCF8ED-31FA-4A8F-B3A4-9F3F2C04ABA1}"/>
    <dgm:cxn modelId="{01B7135D-2EB3-4706-B0B8-5D9EE149249E}" type="presParOf" srcId="{81184C14-C69B-4AE0-83A1-B091890A92AE}" destId="{FCAE5AE2-1B9A-4678-9249-90507DEE137B}" srcOrd="0" destOrd="0" presId="urn:microsoft.com/office/officeart/2008/layout/VerticalAccentList"/>
    <dgm:cxn modelId="{97EFDE21-16C9-44F1-BA72-622BEFB53188}" type="presParOf" srcId="{FCAE5AE2-1B9A-4678-9249-90507DEE137B}" destId="{1D6EA031-BE8D-42EA-B995-38E9C796E6E0}" srcOrd="0" destOrd="0" presId="urn:microsoft.com/office/officeart/2008/layout/VerticalAccentList"/>
    <dgm:cxn modelId="{7CDBC54B-1AE5-4652-8688-2B52DFEB02AD}" type="presParOf" srcId="{81184C14-C69B-4AE0-83A1-B091890A92AE}" destId="{CAE6A15E-2B2F-4253-BF3A-2108E06A5432}" srcOrd="1" destOrd="0" presId="urn:microsoft.com/office/officeart/2008/layout/VerticalAccentList"/>
    <dgm:cxn modelId="{879F3074-2817-4051-A3F5-98D1A174DFB1}" type="presParOf" srcId="{CAE6A15E-2B2F-4253-BF3A-2108E06A5432}" destId="{16BB6A21-3A9D-4C06-B274-D77C13BD0E45}" srcOrd="0" destOrd="0" presId="urn:microsoft.com/office/officeart/2008/layout/VerticalAccentList"/>
    <dgm:cxn modelId="{66650EBC-9C48-405F-86D5-03F255833EA7}" type="presParOf" srcId="{CAE6A15E-2B2F-4253-BF3A-2108E06A5432}" destId="{7DDD3E9B-3A33-466E-A5C7-E4F8516DCFAD}" srcOrd="1" destOrd="0" presId="urn:microsoft.com/office/officeart/2008/layout/VerticalAccentList"/>
    <dgm:cxn modelId="{B0645F36-5425-4C2A-8B34-DBAEA74D45F0}" type="presParOf" srcId="{CAE6A15E-2B2F-4253-BF3A-2108E06A5432}" destId="{3C58637E-AE22-4F0C-8240-55C4FC6E3056}" srcOrd="2" destOrd="0" presId="urn:microsoft.com/office/officeart/2008/layout/VerticalAccentList"/>
    <dgm:cxn modelId="{F6ED415C-4DE8-4A5C-BCB1-53ED03699EE9}" type="presParOf" srcId="{CAE6A15E-2B2F-4253-BF3A-2108E06A5432}" destId="{0C5D32D4-83A2-406B-BA05-C74AA66F4DFD}" srcOrd="3" destOrd="0" presId="urn:microsoft.com/office/officeart/2008/layout/VerticalAccentList"/>
    <dgm:cxn modelId="{4E8265A2-2CDB-44C2-93AB-A96A712FFB71}" type="presParOf" srcId="{CAE6A15E-2B2F-4253-BF3A-2108E06A5432}" destId="{ADF64306-B395-49EE-B2C9-48B8790E3B51}" srcOrd="4" destOrd="0" presId="urn:microsoft.com/office/officeart/2008/layout/VerticalAccentList"/>
    <dgm:cxn modelId="{A122BACD-0365-4EC4-811B-87A426115253}" type="presParOf" srcId="{CAE6A15E-2B2F-4253-BF3A-2108E06A5432}" destId="{E7A25B53-2711-4035-9376-F72F2EEA7104}" srcOrd="5" destOrd="0" presId="urn:microsoft.com/office/officeart/2008/layout/VerticalAccentList"/>
    <dgm:cxn modelId="{F24304F3-D81D-4B38-95C7-8ABB56E94F29}" type="presParOf" srcId="{CAE6A15E-2B2F-4253-BF3A-2108E06A5432}" destId="{E8482FE6-046C-4A04-A17E-BF86D12EFFAA}" srcOrd="6" destOrd="0" presId="urn:microsoft.com/office/officeart/2008/layout/VerticalAccentList"/>
    <dgm:cxn modelId="{9EADE482-55B2-4C83-A71D-C0B69F3D272B}" type="presParOf" srcId="{CAE6A15E-2B2F-4253-BF3A-2108E06A5432}" destId="{CCABDB64-05BF-4A0D-919E-21706BA3D106}" srcOrd="7" destOrd="0" presId="urn:microsoft.com/office/officeart/2008/layout/VerticalAccentList"/>
    <dgm:cxn modelId="{F054091B-078D-43AB-90CB-F900252BFC92}" type="presParOf" srcId="{81184C14-C69B-4AE0-83A1-B091890A92AE}" destId="{B081A2B9-6338-4C1D-82E7-015865DB8A5F}" srcOrd="2" destOrd="0" presId="urn:microsoft.com/office/officeart/2008/layout/VerticalAccentList"/>
    <dgm:cxn modelId="{57FCE70F-94C3-4FB6-8380-F0949D259928}" type="presParOf" srcId="{81184C14-C69B-4AE0-83A1-B091890A92AE}" destId="{8064D8FF-7821-4123-8670-47C8DAE248B6}" srcOrd="3" destOrd="0" presId="urn:microsoft.com/office/officeart/2008/layout/VerticalAccentList"/>
    <dgm:cxn modelId="{1A62BC89-7DAB-4B96-98C8-D65638A2F61E}" type="presParOf" srcId="{8064D8FF-7821-4123-8670-47C8DAE248B6}" destId="{3EBE2EC7-5BCD-4124-85E9-DB031680AB22}" srcOrd="0" destOrd="0" presId="urn:microsoft.com/office/officeart/2008/layout/VerticalAccentList"/>
    <dgm:cxn modelId="{48C28960-6EF8-4304-AB93-489AA1EFD266}" type="presParOf" srcId="{81184C14-C69B-4AE0-83A1-B091890A92AE}" destId="{F702372B-9448-4CA3-970C-A4C41CA7FD15}" srcOrd="4" destOrd="0" presId="urn:microsoft.com/office/officeart/2008/layout/VerticalAccentList"/>
    <dgm:cxn modelId="{4A5C8D02-48DE-4353-A9B6-6A5E61530043}" type="presParOf" srcId="{F702372B-9448-4CA3-970C-A4C41CA7FD15}" destId="{86B25326-59B4-4D2E-9D01-6F4BCF290EE0}" srcOrd="0" destOrd="0" presId="urn:microsoft.com/office/officeart/2008/layout/VerticalAccentList"/>
    <dgm:cxn modelId="{8902D06D-A121-4084-BA02-7EA678FE8748}" type="presParOf" srcId="{F702372B-9448-4CA3-970C-A4C41CA7FD15}" destId="{90589A4B-DEEA-49A1-82F6-8A019B2E5C7B}" srcOrd="1" destOrd="0" presId="urn:microsoft.com/office/officeart/2008/layout/VerticalAccentList"/>
    <dgm:cxn modelId="{C5674A9B-7DDC-4C5E-859D-86A4A1A7E6FA}" type="presParOf" srcId="{F702372B-9448-4CA3-970C-A4C41CA7FD15}" destId="{67A81278-331B-4B6D-B106-64AAD861AF2F}" srcOrd="2" destOrd="0" presId="urn:microsoft.com/office/officeart/2008/layout/VerticalAccentList"/>
    <dgm:cxn modelId="{1EA78D17-1E8C-4307-AD7A-9A6CA6231410}" type="presParOf" srcId="{F702372B-9448-4CA3-970C-A4C41CA7FD15}" destId="{FF55062B-0697-4221-904E-59AAAA011F87}" srcOrd="3" destOrd="0" presId="urn:microsoft.com/office/officeart/2008/layout/VerticalAccentList"/>
    <dgm:cxn modelId="{2684DA43-0C7A-4C55-BD9E-FEAA7906576E}" type="presParOf" srcId="{F702372B-9448-4CA3-970C-A4C41CA7FD15}" destId="{80030D8A-5F50-4219-92A0-1E2CD7F5B5B0}" srcOrd="4" destOrd="0" presId="urn:microsoft.com/office/officeart/2008/layout/VerticalAccentList"/>
    <dgm:cxn modelId="{F591A778-EF47-44A4-AC0F-5399A82FDD8D}" type="presParOf" srcId="{F702372B-9448-4CA3-970C-A4C41CA7FD15}" destId="{92C6F934-504A-4FF2-B425-8125551DB9DB}" srcOrd="5" destOrd="0" presId="urn:microsoft.com/office/officeart/2008/layout/VerticalAccentList"/>
    <dgm:cxn modelId="{25B17719-577F-4808-939E-E46A6B539251}" type="presParOf" srcId="{F702372B-9448-4CA3-970C-A4C41CA7FD15}" destId="{A004AC17-7BDF-4548-B679-8DB7CD468E04}" srcOrd="6" destOrd="0" presId="urn:microsoft.com/office/officeart/2008/layout/VerticalAccentList"/>
    <dgm:cxn modelId="{0A05C98D-C36D-4121-8E26-C7636AF55747}" type="presParOf" srcId="{F702372B-9448-4CA3-970C-A4C41CA7FD15}" destId="{836DED2E-AA48-4626-85DE-C95878A4CDA0}" srcOrd="7" destOrd="0" presId="urn:microsoft.com/office/officeart/2008/layout/VerticalAccentList"/>
    <dgm:cxn modelId="{8C9A1DAB-552C-40C6-9F6C-AEAF077D245E}" type="presParOf" srcId="{81184C14-C69B-4AE0-83A1-B091890A92AE}" destId="{5D3616C6-7996-44D0-BF34-D3F7A3B69A25}" srcOrd="5" destOrd="0" presId="urn:microsoft.com/office/officeart/2008/layout/VerticalAccentList"/>
    <dgm:cxn modelId="{A9090520-78A8-4678-AD51-4C8B3C472D39}" type="presParOf" srcId="{81184C14-C69B-4AE0-83A1-B091890A92AE}" destId="{66065E69-F076-4171-8ECF-CA30DD1430C3}" srcOrd="6" destOrd="0" presId="urn:microsoft.com/office/officeart/2008/layout/VerticalAccentList"/>
    <dgm:cxn modelId="{697AB356-D9C9-4560-9759-BA927132017D}" type="presParOf" srcId="{66065E69-F076-4171-8ECF-CA30DD1430C3}" destId="{FC4D494A-D638-452E-90AB-D297D2B34FF9}" srcOrd="0" destOrd="0" presId="urn:microsoft.com/office/officeart/2008/layout/VerticalAccentList"/>
    <dgm:cxn modelId="{848F02D5-1F75-4C47-9651-920DF1125BD0}" type="presParOf" srcId="{81184C14-C69B-4AE0-83A1-B091890A92AE}" destId="{EF2C11AF-A91E-49B9-ACEE-8556FD587708}" srcOrd="7" destOrd="0" presId="urn:microsoft.com/office/officeart/2008/layout/VerticalAccentList"/>
    <dgm:cxn modelId="{0371A1E3-34B8-4726-8032-05C0ED52D5FE}" type="presParOf" srcId="{EF2C11AF-A91E-49B9-ACEE-8556FD587708}" destId="{09067853-3B3D-4509-9991-83AE29F18BE4}" srcOrd="0" destOrd="0" presId="urn:microsoft.com/office/officeart/2008/layout/VerticalAccentList"/>
    <dgm:cxn modelId="{F6F17057-C4F6-4F7E-8C38-E31B70175340}" type="presParOf" srcId="{EF2C11AF-A91E-49B9-ACEE-8556FD587708}" destId="{260D3E66-F753-4003-B2F1-CA7D2C96FCBE}" srcOrd="1" destOrd="0" presId="urn:microsoft.com/office/officeart/2008/layout/VerticalAccentList"/>
    <dgm:cxn modelId="{0A04FBB7-1A45-4840-9CC7-49EA6CD7F911}" type="presParOf" srcId="{EF2C11AF-A91E-49B9-ACEE-8556FD587708}" destId="{4BF5E7AE-237D-46D6-9596-78A78DB54A4A}" srcOrd="2" destOrd="0" presId="urn:microsoft.com/office/officeart/2008/layout/VerticalAccentList"/>
    <dgm:cxn modelId="{35E7D4D6-452F-4066-BDEE-749806636F83}" type="presParOf" srcId="{EF2C11AF-A91E-49B9-ACEE-8556FD587708}" destId="{B57889A1-8248-48B7-ACF2-1964E16EFD6F}" srcOrd="3" destOrd="0" presId="urn:microsoft.com/office/officeart/2008/layout/VerticalAccentList"/>
    <dgm:cxn modelId="{2CE9C8DB-58D4-45E9-BB39-C8EA727F66FA}" type="presParOf" srcId="{EF2C11AF-A91E-49B9-ACEE-8556FD587708}" destId="{4851BA62-A589-4D6A-AC72-4204139E2261}" srcOrd="4" destOrd="0" presId="urn:microsoft.com/office/officeart/2008/layout/VerticalAccentList"/>
    <dgm:cxn modelId="{E17D49C2-B867-4A14-92B3-F1DA6E61307E}" type="presParOf" srcId="{EF2C11AF-A91E-49B9-ACEE-8556FD587708}" destId="{7EBC6594-DA96-4700-A2DC-A32431D76D70}" srcOrd="5" destOrd="0" presId="urn:microsoft.com/office/officeart/2008/layout/VerticalAccentList"/>
    <dgm:cxn modelId="{0A95F51C-682B-4543-924E-7B65659217B7}" type="presParOf" srcId="{EF2C11AF-A91E-49B9-ACEE-8556FD587708}" destId="{D89CBE26-E24B-46A6-A0A2-F48602279A6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800" b="1" smtClean="0">
              <a:latin typeface="CordiaUPC" panose="020B0304020202020204" pitchFamily="34" charset="-34"/>
              <a:cs typeface="CordiaUPC" panose="020B0304020202020204" pitchFamily="34" charset="-34"/>
            </a:rPr>
            <a:t>วิธีประกาศเชิญชวนทั่วไป</a:t>
          </a:r>
          <a:endParaRPr lang="th-TH" sz="2800" dirty="0"/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smtClean="0">
              <a:latin typeface="CordiaUPC" panose="020B0304020202020204" pitchFamily="34" charset="-34"/>
              <a:cs typeface="CordiaUPC" panose="020B0304020202020204" pitchFamily="34" charset="-34"/>
            </a:rPr>
            <a:t>วิธีคัดเลือก</a:t>
          </a:r>
          <a:endParaRPr lang="th-TH" sz="3200" dirty="0"/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smtClean="0">
              <a:latin typeface="CordiaUPC" panose="020B0304020202020204" pitchFamily="34" charset="-34"/>
              <a:cs typeface="CordiaUPC" panose="020B0304020202020204" pitchFamily="34" charset="-34"/>
            </a:rPr>
            <a:t>วิธีเฉพาะ  เจาะจง</a:t>
          </a:r>
          <a:endParaRPr lang="th-TH" sz="2800" dirty="0"/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  <dgm:t>
        <a:bodyPr/>
        <a:lstStyle/>
        <a:p>
          <a:endParaRPr lang="th-TH"/>
        </a:p>
      </dgm:t>
    </dgm:pt>
    <dgm:pt modelId="{43D95F6F-75F7-4B88-9B65-322479FE868C}" type="pres">
      <dgm:prSet presAssocID="{6B125282-ADF9-48A2-9950-0D5BBBB5A5C9}" presName="Accent" presStyleLbl="node1" presStyleIdx="0" presStyleCnt="3"/>
      <dgm:spPr/>
      <dgm:t>
        <a:bodyPr/>
        <a:lstStyle/>
        <a:p>
          <a:endParaRPr lang="th-TH"/>
        </a:p>
      </dgm:t>
    </dgm:pt>
    <dgm:pt modelId="{8288AB83-BA3D-4255-BD69-6B174D8610FE}" type="pres">
      <dgm:prSet presAssocID="{6B125282-ADF9-48A2-9950-0D5BBBB5A5C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  <dgm:t>
        <a:bodyPr/>
        <a:lstStyle/>
        <a:p>
          <a:endParaRPr lang="th-TH"/>
        </a:p>
      </dgm:t>
    </dgm:pt>
    <dgm:pt modelId="{0A0A709C-CBEA-4B0C-97E8-07EFC1F10E2C}" type="pres">
      <dgm:prSet presAssocID="{A2976726-71EA-4EBA-8A8D-E04D7478BD6D}" presName="Accent" presStyleLbl="node1" presStyleIdx="1" presStyleCnt="3"/>
      <dgm:spPr/>
      <dgm:t>
        <a:bodyPr/>
        <a:lstStyle/>
        <a:p>
          <a:endParaRPr lang="th-TH"/>
        </a:p>
      </dgm:t>
    </dgm:pt>
    <dgm:pt modelId="{02B7BD80-9A3E-410B-90A4-84474D95B783}" type="pres">
      <dgm:prSet presAssocID="{A2976726-71EA-4EBA-8A8D-E04D7478BD6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  <dgm:t>
        <a:bodyPr/>
        <a:lstStyle/>
        <a:p>
          <a:endParaRPr lang="th-TH"/>
        </a:p>
      </dgm:t>
    </dgm:pt>
    <dgm:pt modelId="{5DA839E5-ACAA-4842-8D7B-A71FC2D4DA80}" type="pres">
      <dgm:prSet presAssocID="{CD4ECF29-ED1B-4071-AF61-583B94BC7965}" presName="Accent" presStyleLbl="node1" presStyleIdx="2" presStyleCnt="3" custLinFactNeighborY="-1275"/>
      <dgm:spPr/>
      <dgm:t>
        <a:bodyPr/>
        <a:lstStyle/>
        <a:p>
          <a:endParaRPr lang="th-TH"/>
        </a:p>
      </dgm:t>
    </dgm:pt>
    <dgm:pt modelId="{9B03C3E3-0AEC-448A-B4AD-5C51B4D82346}" type="pres">
      <dgm:prSet presAssocID="{CD4ECF29-ED1B-4071-AF61-583B94BC796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35D64BE9-B881-4348-9F1F-183F1F4D7389}" type="presOf" srcId="{983A63E6-8EAF-4877-9298-6D4833FD6659}" destId="{E81C1BEE-F4E1-427B-AE31-57E2CB5B32CD}" srcOrd="0" destOrd="0" presId="urn:microsoft.com/office/officeart/2009/layout/CircleArrowProcess"/>
    <dgm:cxn modelId="{94E37A17-9CE6-4A8B-9C20-FF93C1EE101A}" type="presOf" srcId="{A2976726-71EA-4EBA-8A8D-E04D7478BD6D}" destId="{02B7BD80-9A3E-410B-90A4-84474D95B783}" srcOrd="0" destOrd="0" presId="urn:microsoft.com/office/officeart/2009/layout/CircleArrowProcess"/>
    <dgm:cxn modelId="{13100A9C-D597-4A0A-B6A3-B4F8737077BA}" type="presOf" srcId="{6B125282-ADF9-48A2-9950-0D5BBBB5A5C9}" destId="{8288AB83-BA3D-4255-BD69-6B174D8610FE}" srcOrd="0" destOrd="0" presId="urn:microsoft.com/office/officeart/2009/layout/CircleArrowProcess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82934443-DA77-4A03-BFAE-3C87B219C02B}" type="presOf" srcId="{CD4ECF29-ED1B-4071-AF61-583B94BC7965}" destId="{9B03C3E3-0AEC-448A-B4AD-5C51B4D82346}" srcOrd="0" destOrd="0" presId="urn:microsoft.com/office/officeart/2009/layout/CircleArrowProcess"/>
    <dgm:cxn modelId="{901F76AB-C48C-4FE6-9652-7662B6A3D120}" type="presParOf" srcId="{E81C1BEE-F4E1-427B-AE31-57E2CB5B32CD}" destId="{292F55AA-A102-4827-9C20-F66E9C2B124A}" srcOrd="0" destOrd="0" presId="urn:microsoft.com/office/officeart/2009/layout/CircleArrowProcess"/>
    <dgm:cxn modelId="{1CB3B94C-2F37-4D02-B260-77D76525DAA9}" type="presParOf" srcId="{292F55AA-A102-4827-9C20-F66E9C2B124A}" destId="{43D95F6F-75F7-4B88-9B65-322479FE868C}" srcOrd="0" destOrd="0" presId="urn:microsoft.com/office/officeart/2009/layout/CircleArrowProcess"/>
    <dgm:cxn modelId="{E4BCB2F3-EF2D-4D4E-8DB0-62ADE6550F32}" type="presParOf" srcId="{E81C1BEE-F4E1-427B-AE31-57E2CB5B32CD}" destId="{8288AB83-BA3D-4255-BD69-6B174D8610FE}" srcOrd="1" destOrd="0" presId="urn:microsoft.com/office/officeart/2009/layout/CircleArrowProcess"/>
    <dgm:cxn modelId="{1216B4E4-5914-40D6-A7B3-49E31DD05369}" type="presParOf" srcId="{E81C1BEE-F4E1-427B-AE31-57E2CB5B32CD}" destId="{30078657-B71E-49A7-9E42-CD0C4BDDA05F}" srcOrd="2" destOrd="0" presId="urn:microsoft.com/office/officeart/2009/layout/CircleArrowProcess"/>
    <dgm:cxn modelId="{1C46BBFA-F90F-498A-B702-2EBAAE51F0EC}" type="presParOf" srcId="{30078657-B71E-49A7-9E42-CD0C4BDDA05F}" destId="{0A0A709C-CBEA-4B0C-97E8-07EFC1F10E2C}" srcOrd="0" destOrd="0" presId="urn:microsoft.com/office/officeart/2009/layout/CircleArrowProcess"/>
    <dgm:cxn modelId="{E57210B5-586F-43CC-93E6-3164CB12237F}" type="presParOf" srcId="{E81C1BEE-F4E1-427B-AE31-57E2CB5B32CD}" destId="{02B7BD80-9A3E-410B-90A4-84474D95B783}" srcOrd="3" destOrd="0" presId="urn:microsoft.com/office/officeart/2009/layout/CircleArrowProcess"/>
    <dgm:cxn modelId="{98D64919-C6F8-454D-958C-A02941B47426}" type="presParOf" srcId="{E81C1BEE-F4E1-427B-AE31-57E2CB5B32CD}" destId="{6506947B-E22B-43A6-A0CF-E0488286136D}" srcOrd="4" destOrd="0" presId="urn:microsoft.com/office/officeart/2009/layout/CircleArrowProcess"/>
    <dgm:cxn modelId="{6CEFE440-574A-4511-9F4B-583C7C560A9B}" type="presParOf" srcId="{6506947B-E22B-43A6-A0CF-E0488286136D}" destId="{5DA839E5-ACAA-4842-8D7B-A71FC2D4DA80}" srcOrd="0" destOrd="0" presId="urn:microsoft.com/office/officeart/2009/layout/CircleArrowProcess"/>
    <dgm:cxn modelId="{1E37350B-8E8D-4947-9394-9D427E2511E7}" type="presParOf" srcId="{E81C1BEE-F4E1-427B-AE31-57E2CB5B32CD}" destId="{9B03C3E3-0AEC-448A-B4AD-5C51B4D8234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949ADB-D135-4573-95E9-B682764149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D3FE6C4-29F4-4F0F-B062-F6EE6B61854D}">
      <dgm:prSet phldrT="[ข้อความ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4000" dirty="0" smtClean="0"/>
            <a:t>หลักการ</a:t>
          </a:r>
          <a:endParaRPr lang="th-TH" sz="4000" dirty="0"/>
        </a:p>
      </dgm:t>
    </dgm:pt>
    <dgm:pt modelId="{1C03A417-75FB-4985-941F-95808F6DCD9D}" type="parTrans" cxnId="{7C54E947-6AE9-44C0-B529-C4758A587A52}">
      <dgm:prSet/>
      <dgm:spPr/>
      <dgm:t>
        <a:bodyPr/>
        <a:lstStyle/>
        <a:p>
          <a:endParaRPr lang="th-TH"/>
        </a:p>
      </dgm:t>
    </dgm:pt>
    <dgm:pt modelId="{8982A648-38F9-449F-BF67-0F11F01534CD}" type="sibTrans" cxnId="{7C54E947-6AE9-44C0-B529-C4758A587A52}">
      <dgm:prSet/>
      <dgm:spPr/>
      <dgm:t>
        <a:bodyPr/>
        <a:lstStyle/>
        <a:p>
          <a:endParaRPr lang="th-TH"/>
        </a:p>
      </dgm:t>
    </dgm:pt>
    <dgm:pt modelId="{CABB3975-820D-4CBA-89C8-212EC822B6D8}">
      <dgm:prSet phldrT="[ข้อความ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altLang="th-TH" sz="4000" b="1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ให้เลือกใช้วิธีประกาศเชิญชวนทั่วไปก่อน </a:t>
          </a:r>
          <a:r>
            <a:rPr lang="th-TH" altLang="th-TH" sz="4000" b="1" dirty="0" smtClean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เว้นแต่</a:t>
          </a:r>
          <a:br>
            <a:rPr lang="th-TH" altLang="th-TH" sz="4000" b="1" dirty="0" smtClean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rPr>
          </a:br>
          <a:r>
            <a:rPr lang="th-TH" altLang="th-TH" sz="4000" b="1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จะเข้าเงื่อนไขวิธีอื่น</a:t>
          </a:r>
          <a:endParaRPr lang="th-TH" sz="4000" dirty="0"/>
        </a:p>
      </dgm:t>
    </dgm:pt>
    <dgm:pt modelId="{09CA7BB4-CE98-4886-AF0D-9D361EF5AF6E}" type="parTrans" cxnId="{FD98724B-A361-42B1-B669-F8C63B361084}">
      <dgm:prSet/>
      <dgm:spPr/>
      <dgm:t>
        <a:bodyPr/>
        <a:lstStyle/>
        <a:p>
          <a:endParaRPr lang="th-TH"/>
        </a:p>
      </dgm:t>
    </dgm:pt>
    <dgm:pt modelId="{0F625017-BB52-4D76-A70D-B9AFE32CEF5C}" type="sibTrans" cxnId="{FD98724B-A361-42B1-B669-F8C63B361084}">
      <dgm:prSet/>
      <dgm:spPr/>
      <dgm:t>
        <a:bodyPr/>
        <a:lstStyle/>
        <a:p>
          <a:endParaRPr lang="th-TH"/>
        </a:p>
      </dgm:t>
    </dgm:pt>
    <dgm:pt modelId="{1DD539E1-674D-4B11-B1EA-3F9F6141F6B0}">
      <dgm:prSet phldrT="[ข้อความ]" custT="1"/>
      <dgm:spPr>
        <a:solidFill>
          <a:srgbClr val="FF0000"/>
        </a:solidFill>
      </dgm:spPr>
      <dgm:t>
        <a:bodyPr/>
        <a:lstStyle/>
        <a:p>
          <a:r>
            <a:rPr lang="th-TH" sz="4000" dirty="0" smtClean="0"/>
            <a:t>ยกเว้น</a:t>
          </a:r>
          <a:endParaRPr lang="th-TH" sz="4000" dirty="0"/>
        </a:p>
      </dgm:t>
    </dgm:pt>
    <dgm:pt modelId="{06DDC753-D578-42ED-8D51-42039A78CC94}" type="parTrans" cxnId="{48A25016-B2FF-4DBE-B1F4-703903919DAC}">
      <dgm:prSet/>
      <dgm:spPr/>
      <dgm:t>
        <a:bodyPr/>
        <a:lstStyle/>
        <a:p>
          <a:endParaRPr lang="th-TH"/>
        </a:p>
      </dgm:t>
    </dgm:pt>
    <dgm:pt modelId="{A1D81AF4-E136-4383-99EB-849367F4D0F0}" type="sibTrans" cxnId="{48A25016-B2FF-4DBE-B1F4-703903919DAC}">
      <dgm:prSet/>
      <dgm:spPr/>
      <dgm:t>
        <a:bodyPr/>
        <a:lstStyle/>
        <a:p>
          <a:endParaRPr lang="th-TH"/>
        </a:p>
      </dgm:t>
    </dgm:pt>
    <dgm:pt modelId="{7830D056-54DF-4729-8963-7C3E8C4D8AEE}">
      <dgm:prSet phldrT="[ข้อความ]"/>
      <dgm:spPr>
        <a:solidFill>
          <a:srgbClr val="FF5050">
            <a:alpha val="89804"/>
          </a:srgbClr>
        </a:solidFill>
      </dgm:spPr>
      <dgm:t>
        <a:bodyPr/>
        <a:lstStyle/>
        <a:p>
          <a:r>
            <a:rPr lang="th-TH" altLang="th-TH" b="1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หน่วยงานของรัฐในต่างประเทศจะใช้วิธีคัดเลือกหรือวิธีเฉพาะเจาะจง โดยไม่ใช้วิธีประกาศเชิญชวนทั่วไปก่อนก็ได้</a:t>
          </a:r>
          <a:endParaRPr lang="th-TH" dirty="0"/>
        </a:p>
      </dgm:t>
    </dgm:pt>
    <dgm:pt modelId="{79EB0F60-82EB-4ABA-956F-ACE53E7B11AC}" type="parTrans" cxnId="{3FBE2CC1-03AD-4F6A-BA9A-AC1055DAC69A}">
      <dgm:prSet/>
      <dgm:spPr/>
      <dgm:t>
        <a:bodyPr/>
        <a:lstStyle/>
        <a:p>
          <a:endParaRPr lang="th-TH"/>
        </a:p>
      </dgm:t>
    </dgm:pt>
    <dgm:pt modelId="{41FB0255-6AD6-432E-A8EF-C32BBC0136E4}" type="sibTrans" cxnId="{3FBE2CC1-03AD-4F6A-BA9A-AC1055DAC69A}">
      <dgm:prSet/>
      <dgm:spPr/>
      <dgm:t>
        <a:bodyPr/>
        <a:lstStyle/>
        <a:p>
          <a:endParaRPr lang="th-TH"/>
        </a:p>
      </dgm:t>
    </dgm:pt>
    <dgm:pt modelId="{E5D2EF8E-1961-4682-B32B-5F3BB3D8CF8C}" type="pres">
      <dgm:prSet presAssocID="{D8949ADB-D135-4573-95E9-B682764149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B2453F3-EE43-4E32-ADAC-525D2ED9E2E0}" type="pres">
      <dgm:prSet presAssocID="{DD3FE6C4-29F4-4F0F-B062-F6EE6B61854D}" presName="linNode" presStyleCnt="0"/>
      <dgm:spPr/>
      <dgm:t>
        <a:bodyPr/>
        <a:lstStyle/>
        <a:p>
          <a:endParaRPr lang="th-TH"/>
        </a:p>
      </dgm:t>
    </dgm:pt>
    <dgm:pt modelId="{94CA7B30-6C1D-41A5-920A-6AB5B9A93F15}" type="pres">
      <dgm:prSet presAssocID="{DD3FE6C4-29F4-4F0F-B062-F6EE6B61854D}" presName="parentText" presStyleLbl="node1" presStyleIdx="0" presStyleCnt="2" custScaleX="88776" custScaleY="52432" custLinFactNeighborX="38" custLinFactNeighborY="342">
        <dgm:presLayoutVars>
          <dgm:chMax val="1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th-TH"/>
        </a:p>
      </dgm:t>
    </dgm:pt>
    <dgm:pt modelId="{F11CDD0E-E11E-497E-A6F7-9B24CDF1C8BA}" type="pres">
      <dgm:prSet presAssocID="{DD3FE6C4-29F4-4F0F-B062-F6EE6B61854D}" presName="descendantText" presStyleLbl="alignAccFollowNode1" presStyleIdx="0" presStyleCnt="2" custScaleX="10013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h-TH"/>
        </a:p>
      </dgm:t>
    </dgm:pt>
    <dgm:pt modelId="{8DE869DB-91E0-4318-ABD0-871A37E03AEF}" type="pres">
      <dgm:prSet presAssocID="{8982A648-38F9-449F-BF67-0F11F01534CD}" presName="sp" presStyleCnt="0"/>
      <dgm:spPr/>
      <dgm:t>
        <a:bodyPr/>
        <a:lstStyle/>
        <a:p>
          <a:endParaRPr lang="th-TH"/>
        </a:p>
      </dgm:t>
    </dgm:pt>
    <dgm:pt modelId="{3F00FF71-189B-46B0-A4AC-2F872E9EC101}" type="pres">
      <dgm:prSet presAssocID="{1DD539E1-674D-4B11-B1EA-3F9F6141F6B0}" presName="linNode" presStyleCnt="0"/>
      <dgm:spPr/>
      <dgm:t>
        <a:bodyPr/>
        <a:lstStyle/>
        <a:p>
          <a:endParaRPr lang="th-TH"/>
        </a:p>
      </dgm:t>
    </dgm:pt>
    <dgm:pt modelId="{EB93B91A-3E0C-4FDA-BF5E-0CBF613E1CED}" type="pres">
      <dgm:prSet presAssocID="{1DD539E1-674D-4B11-B1EA-3F9F6141F6B0}" presName="parentText" presStyleLbl="node1" presStyleIdx="1" presStyleCnt="2" custScaleX="88846" custScaleY="56007" custLinFactNeighborX="38" custLinFactNeighborY="0">
        <dgm:presLayoutVars>
          <dgm:chMax val="1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th-TH"/>
        </a:p>
      </dgm:t>
    </dgm:pt>
    <dgm:pt modelId="{0469EE03-FB99-4DA0-BF5D-D3BA90AB0CE1}" type="pres">
      <dgm:prSet presAssocID="{1DD539E1-674D-4B11-B1EA-3F9F6141F6B0}" presName="descendantText" presStyleLbl="alignAccFollowNode1" presStyleIdx="1" presStyleCnt="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h-TH"/>
        </a:p>
      </dgm:t>
    </dgm:pt>
  </dgm:ptLst>
  <dgm:cxnLst>
    <dgm:cxn modelId="{7C54E947-6AE9-44C0-B529-C4758A587A52}" srcId="{D8949ADB-D135-4573-95E9-B68276414993}" destId="{DD3FE6C4-29F4-4F0F-B062-F6EE6B61854D}" srcOrd="0" destOrd="0" parTransId="{1C03A417-75FB-4985-941F-95808F6DCD9D}" sibTransId="{8982A648-38F9-449F-BF67-0F11F01534CD}"/>
    <dgm:cxn modelId="{48A25016-B2FF-4DBE-B1F4-703903919DAC}" srcId="{D8949ADB-D135-4573-95E9-B68276414993}" destId="{1DD539E1-674D-4B11-B1EA-3F9F6141F6B0}" srcOrd="1" destOrd="0" parTransId="{06DDC753-D578-42ED-8D51-42039A78CC94}" sibTransId="{A1D81AF4-E136-4383-99EB-849367F4D0F0}"/>
    <dgm:cxn modelId="{3FBE2CC1-03AD-4F6A-BA9A-AC1055DAC69A}" srcId="{1DD539E1-674D-4B11-B1EA-3F9F6141F6B0}" destId="{7830D056-54DF-4729-8963-7C3E8C4D8AEE}" srcOrd="0" destOrd="0" parTransId="{79EB0F60-82EB-4ABA-956F-ACE53E7B11AC}" sibTransId="{41FB0255-6AD6-432E-A8EF-C32BBC0136E4}"/>
    <dgm:cxn modelId="{1C70C47D-63D1-4E0B-8DA3-48AFFC267A6A}" type="presOf" srcId="{7830D056-54DF-4729-8963-7C3E8C4D8AEE}" destId="{0469EE03-FB99-4DA0-BF5D-D3BA90AB0CE1}" srcOrd="0" destOrd="0" presId="urn:microsoft.com/office/officeart/2005/8/layout/vList5"/>
    <dgm:cxn modelId="{FD98724B-A361-42B1-B669-F8C63B361084}" srcId="{DD3FE6C4-29F4-4F0F-B062-F6EE6B61854D}" destId="{CABB3975-820D-4CBA-89C8-212EC822B6D8}" srcOrd="0" destOrd="0" parTransId="{09CA7BB4-CE98-4886-AF0D-9D361EF5AF6E}" sibTransId="{0F625017-BB52-4D76-A70D-B9AFE32CEF5C}"/>
    <dgm:cxn modelId="{5DC36466-F05A-4C3E-BF65-A30869679003}" type="presOf" srcId="{CABB3975-820D-4CBA-89C8-212EC822B6D8}" destId="{F11CDD0E-E11E-497E-A6F7-9B24CDF1C8BA}" srcOrd="0" destOrd="0" presId="urn:microsoft.com/office/officeart/2005/8/layout/vList5"/>
    <dgm:cxn modelId="{01BA5479-10D8-47F7-B0C2-0F3CA9C6CBAD}" type="presOf" srcId="{1DD539E1-674D-4B11-B1EA-3F9F6141F6B0}" destId="{EB93B91A-3E0C-4FDA-BF5E-0CBF613E1CED}" srcOrd="0" destOrd="0" presId="urn:microsoft.com/office/officeart/2005/8/layout/vList5"/>
    <dgm:cxn modelId="{63E5DAC3-2354-4A4B-AB7E-BFF9CA4C672F}" type="presOf" srcId="{D8949ADB-D135-4573-95E9-B68276414993}" destId="{E5D2EF8E-1961-4682-B32B-5F3BB3D8CF8C}" srcOrd="0" destOrd="0" presId="urn:microsoft.com/office/officeart/2005/8/layout/vList5"/>
    <dgm:cxn modelId="{37FCA6D3-18E9-4779-8445-E667CB3A9044}" type="presOf" srcId="{DD3FE6C4-29F4-4F0F-B062-F6EE6B61854D}" destId="{94CA7B30-6C1D-41A5-920A-6AB5B9A93F15}" srcOrd="0" destOrd="0" presId="urn:microsoft.com/office/officeart/2005/8/layout/vList5"/>
    <dgm:cxn modelId="{27409680-7474-4D30-B30C-60D8DEC2EE60}" type="presParOf" srcId="{E5D2EF8E-1961-4682-B32B-5F3BB3D8CF8C}" destId="{3B2453F3-EE43-4E32-ADAC-525D2ED9E2E0}" srcOrd="0" destOrd="0" presId="urn:microsoft.com/office/officeart/2005/8/layout/vList5"/>
    <dgm:cxn modelId="{5D5715EE-AAF3-46B2-9F3C-DE732FA7F8BD}" type="presParOf" srcId="{3B2453F3-EE43-4E32-ADAC-525D2ED9E2E0}" destId="{94CA7B30-6C1D-41A5-920A-6AB5B9A93F15}" srcOrd="0" destOrd="0" presId="urn:microsoft.com/office/officeart/2005/8/layout/vList5"/>
    <dgm:cxn modelId="{CB86F24B-1AD2-4B40-B7F0-BEEC22881CE8}" type="presParOf" srcId="{3B2453F3-EE43-4E32-ADAC-525D2ED9E2E0}" destId="{F11CDD0E-E11E-497E-A6F7-9B24CDF1C8BA}" srcOrd="1" destOrd="0" presId="urn:microsoft.com/office/officeart/2005/8/layout/vList5"/>
    <dgm:cxn modelId="{0A5340BE-81D3-48BE-8E1E-766835BACAA7}" type="presParOf" srcId="{E5D2EF8E-1961-4682-B32B-5F3BB3D8CF8C}" destId="{8DE869DB-91E0-4318-ABD0-871A37E03AEF}" srcOrd="1" destOrd="0" presId="urn:microsoft.com/office/officeart/2005/8/layout/vList5"/>
    <dgm:cxn modelId="{679BC107-D393-4FAC-83C8-B28F72698911}" type="presParOf" srcId="{E5D2EF8E-1961-4682-B32B-5F3BB3D8CF8C}" destId="{3F00FF71-189B-46B0-A4AC-2F872E9EC101}" srcOrd="2" destOrd="0" presId="urn:microsoft.com/office/officeart/2005/8/layout/vList5"/>
    <dgm:cxn modelId="{0AF61E02-DA08-4620-B771-EB7EAEC2DEF9}" type="presParOf" srcId="{3F00FF71-189B-46B0-A4AC-2F872E9EC101}" destId="{EB93B91A-3E0C-4FDA-BF5E-0CBF613E1CED}" srcOrd="0" destOrd="0" presId="urn:microsoft.com/office/officeart/2005/8/layout/vList5"/>
    <dgm:cxn modelId="{81AB46E9-4516-4961-B2B2-5979E6C60A9B}" type="presParOf" srcId="{3F00FF71-189B-46B0-A4AC-2F872E9EC101}" destId="{0469EE03-FB99-4DA0-BF5D-D3BA90AB0C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150F5C-0503-484A-821D-96483B9CC77F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2055D683-6006-4047-8E47-D669A6F05A69}">
      <dgm:prSet phldrT="[ข้อความ]" custT="1"/>
      <dgm:spPr/>
      <dgm:t>
        <a:bodyPr/>
        <a:lstStyle/>
        <a:p>
          <a:r>
            <a:rPr lang="th-TH" sz="3200" b="1" smtClean="0"/>
            <a:t>ต้นทุน</a:t>
          </a:r>
          <a:endParaRPr lang="th-TH" sz="3200" b="1" dirty="0"/>
        </a:p>
      </dgm:t>
    </dgm:pt>
    <dgm:pt modelId="{2E005917-9576-46AC-AD72-F4D8015CD42C}" type="parTrans" cxnId="{D82322AE-7765-43C9-971E-B2551120E91E}">
      <dgm:prSet/>
      <dgm:spPr/>
      <dgm:t>
        <a:bodyPr/>
        <a:lstStyle/>
        <a:p>
          <a:endParaRPr lang="th-TH"/>
        </a:p>
      </dgm:t>
    </dgm:pt>
    <dgm:pt modelId="{E912F12E-74BC-4384-80EF-0C8FF5067BB8}" type="sibTrans" cxnId="{D82322AE-7765-43C9-971E-B2551120E91E}">
      <dgm:prSet/>
      <dgm:spPr/>
      <dgm:t>
        <a:bodyPr/>
        <a:lstStyle/>
        <a:p>
          <a:endParaRPr lang="th-TH"/>
        </a:p>
      </dgm:t>
    </dgm:pt>
    <dgm:pt modelId="{D3F87465-2972-4E7A-A29F-5DB4DD9D2522}">
      <dgm:prSet phldrT="[ข้อความ]" custT="1"/>
      <dgm:spPr/>
      <dgm:t>
        <a:bodyPr/>
        <a:lstStyle/>
        <a:p>
          <a:r>
            <a:rPr lang="th-TH" sz="2800" b="1" smtClean="0"/>
            <a:t>บริการหลังการขาย</a:t>
          </a:r>
          <a:endParaRPr lang="th-TH" sz="2800" b="1" dirty="0"/>
        </a:p>
      </dgm:t>
    </dgm:pt>
    <dgm:pt modelId="{63A44935-F3F4-42E3-85F3-E3562A81CAE7}" type="parTrans" cxnId="{5AD852B1-3AD4-4FD0-9E21-289B4D90FB76}">
      <dgm:prSet/>
      <dgm:spPr/>
      <dgm:t>
        <a:bodyPr/>
        <a:lstStyle/>
        <a:p>
          <a:endParaRPr lang="th-TH"/>
        </a:p>
      </dgm:t>
    </dgm:pt>
    <dgm:pt modelId="{A09CBD0D-EA1C-4603-A33F-65408FBA510C}" type="sibTrans" cxnId="{5AD852B1-3AD4-4FD0-9E21-289B4D90FB76}">
      <dgm:prSet/>
      <dgm:spPr/>
      <dgm:t>
        <a:bodyPr/>
        <a:lstStyle/>
        <a:p>
          <a:endParaRPr lang="th-TH"/>
        </a:p>
      </dgm:t>
    </dgm:pt>
    <dgm:pt modelId="{76144DC1-E845-4011-9414-269C6D347629}">
      <dgm:prSet phldrT="[ข้อความ]" custT="1"/>
      <dgm:spPr/>
      <dgm:t>
        <a:bodyPr/>
        <a:lstStyle/>
        <a:p>
          <a:r>
            <a:rPr lang="th-TH" sz="2800" b="1" smtClean="0"/>
            <a:t>พัสดุที่รัฐส่งเสริม</a:t>
          </a:r>
          <a:endParaRPr lang="th-TH" sz="2800" b="1" dirty="0"/>
        </a:p>
      </dgm:t>
    </dgm:pt>
    <dgm:pt modelId="{F07A4AFA-7BF6-47A8-B824-6AFF56BA3BC4}" type="parTrans" cxnId="{9E06AC75-F2B9-45CE-AC20-10DC5DE49ED3}">
      <dgm:prSet/>
      <dgm:spPr/>
      <dgm:t>
        <a:bodyPr/>
        <a:lstStyle/>
        <a:p>
          <a:endParaRPr lang="th-TH"/>
        </a:p>
      </dgm:t>
    </dgm:pt>
    <dgm:pt modelId="{8532EE4B-6E34-4378-AF24-0287CC8FDC2A}" type="sibTrans" cxnId="{9E06AC75-F2B9-45CE-AC20-10DC5DE49ED3}">
      <dgm:prSet/>
      <dgm:spPr/>
      <dgm:t>
        <a:bodyPr/>
        <a:lstStyle/>
        <a:p>
          <a:endParaRPr lang="th-TH"/>
        </a:p>
      </dgm:t>
    </dgm:pt>
    <dgm:pt modelId="{B6BBAA20-26F3-41A0-9A02-8272D54D5537}">
      <dgm:prSet phldrT="[ข้อความ]" custT="1"/>
      <dgm:spPr/>
      <dgm:t>
        <a:bodyPr/>
        <a:lstStyle/>
        <a:p>
          <a:r>
            <a:rPr lang="th-TH" sz="2800" b="1" smtClean="0"/>
            <a:t>ผลการประเมิน</a:t>
          </a:r>
          <a:endParaRPr lang="th-TH" sz="2800" b="1" dirty="0"/>
        </a:p>
      </dgm:t>
    </dgm:pt>
    <dgm:pt modelId="{96597B2A-A4F4-425A-9F39-786BD14FE8FE}" type="parTrans" cxnId="{5DBEBBAA-75B9-4A19-9857-1DE24D61D367}">
      <dgm:prSet/>
      <dgm:spPr/>
      <dgm:t>
        <a:bodyPr/>
        <a:lstStyle/>
        <a:p>
          <a:endParaRPr lang="th-TH"/>
        </a:p>
      </dgm:t>
    </dgm:pt>
    <dgm:pt modelId="{4E85E4B3-18AD-4056-BF4C-3AB80F3C8C18}" type="sibTrans" cxnId="{5DBEBBAA-75B9-4A19-9857-1DE24D61D367}">
      <dgm:prSet/>
      <dgm:spPr/>
      <dgm:t>
        <a:bodyPr/>
        <a:lstStyle/>
        <a:p>
          <a:endParaRPr lang="th-TH"/>
        </a:p>
      </dgm:t>
    </dgm:pt>
    <dgm:pt modelId="{E797A561-E97E-459D-B2CF-306BD4529F11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2800" b="1" smtClean="0"/>
            <a:t>มาตรฐานของสินค้า</a:t>
          </a:r>
          <a:endParaRPr lang="th-TH" sz="2800" b="1" dirty="0"/>
        </a:p>
      </dgm:t>
    </dgm:pt>
    <dgm:pt modelId="{B294ED04-0A25-439F-8882-74693E4A559F}" type="parTrans" cxnId="{A1C173E7-91B7-46F0-8766-4063100ABF38}">
      <dgm:prSet/>
      <dgm:spPr/>
      <dgm:t>
        <a:bodyPr/>
        <a:lstStyle/>
        <a:p>
          <a:endParaRPr lang="th-TH"/>
        </a:p>
      </dgm:t>
    </dgm:pt>
    <dgm:pt modelId="{523DF9DC-D1F9-44FE-BDFD-CBC627F7F754}" type="sibTrans" cxnId="{A1C173E7-91B7-46F0-8766-4063100ABF38}">
      <dgm:prSet/>
      <dgm:spPr/>
      <dgm:t>
        <a:bodyPr/>
        <a:lstStyle/>
        <a:p>
          <a:endParaRPr lang="th-TH"/>
        </a:p>
      </dgm:t>
    </dgm:pt>
    <dgm:pt modelId="{49DF95D1-E334-4B61-93D6-E411A639964B}" type="pres">
      <dgm:prSet presAssocID="{70150F5C-0503-484A-821D-96483B9CC7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43B7A6-A029-40F0-96F0-791C85EC57A3}" type="pres">
      <dgm:prSet presAssocID="{2055D683-6006-4047-8E47-D669A6F05A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450EEA-BB6B-4086-BD73-DE2369606BA4}" type="pres">
      <dgm:prSet presAssocID="{2055D683-6006-4047-8E47-D669A6F05A69}" presName="spNode" presStyleCnt="0"/>
      <dgm:spPr/>
      <dgm:t>
        <a:bodyPr/>
        <a:lstStyle/>
        <a:p>
          <a:endParaRPr lang="th-TH"/>
        </a:p>
      </dgm:t>
    </dgm:pt>
    <dgm:pt modelId="{E4C9F150-075D-402C-AC6A-F28B89FD9026}" type="pres">
      <dgm:prSet presAssocID="{E912F12E-74BC-4384-80EF-0C8FF5067BB8}" presName="sibTrans" presStyleLbl="sibTrans1D1" presStyleIdx="0" presStyleCnt="5"/>
      <dgm:spPr/>
      <dgm:t>
        <a:bodyPr/>
        <a:lstStyle/>
        <a:p>
          <a:endParaRPr lang="th-TH"/>
        </a:p>
      </dgm:t>
    </dgm:pt>
    <dgm:pt modelId="{165C4AEF-D6BE-4808-A6D2-24428EDA8B4C}" type="pres">
      <dgm:prSet presAssocID="{E797A561-E97E-459D-B2CF-306BD4529F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91938-BA91-49A0-AC53-618846D20255}" type="pres">
      <dgm:prSet presAssocID="{E797A561-E97E-459D-B2CF-306BD4529F11}" presName="spNode" presStyleCnt="0"/>
      <dgm:spPr/>
      <dgm:t>
        <a:bodyPr/>
        <a:lstStyle/>
        <a:p>
          <a:endParaRPr lang="th-TH"/>
        </a:p>
      </dgm:t>
    </dgm:pt>
    <dgm:pt modelId="{2617EE6F-2FF5-4CDA-92BC-293C0D9EF95E}" type="pres">
      <dgm:prSet presAssocID="{523DF9DC-D1F9-44FE-BDFD-CBC627F7F754}" presName="sibTrans" presStyleLbl="sibTrans1D1" presStyleIdx="1" presStyleCnt="5"/>
      <dgm:spPr/>
      <dgm:t>
        <a:bodyPr/>
        <a:lstStyle/>
        <a:p>
          <a:endParaRPr lang="th-TH"/>
        </a:p>
      </dgm:t>
    </dgm:pt>
    <dgm:pt modelId="{7C9F38A8-A0B9-4A9B-B530-723FF2BB05FA}" type="pres">
      <dgm:prSet presAssocID="{D3F87465-2972-4E7A-A29F-5DB4DD9D25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F1376A-4C5F-4033-8AAF-8FC4A6D307AD}" type="pres">
      <dgm:prSet presAssocID="{D3F87465-2972-4E7A-A29F-5DB4DD9D2522}" presName="spNode" presStyleCnt="0"/>
      <dgm:spPr/>
      <dgm:t>
        <a:bodyPr/>
        <a:lstStyle/>
        <a:p>
          <a:endParaRPr lang="th-TH"/>
        </a:p>
      </dgm:t>
    </dgm:pt>
    <dgm:pt modelId="{404CC757-FE4F-4E1B-8F5B-405C85391517}" type="pres">
      <dgm:prSet presAssocID="{A09CBD0D-EA1C-4603-A33F-65408FBA510C}" presName="sibTrans" presStyleLbl="sibTrans1D1" presStyleIdx="2" presStyleCnt="5"/>
      <dgm:spPr/>
      <dgm:t>
        <a:bodyPr/>
        <a:lstStyle/>
        <a:p>
          <a:endParaRPr lang="th-TH"/>
        </a:p>
      </dgm:t>
    </dgm:pt>
    <dgm:pt modelId="{C1EAA5FA-0698-4EB7-83E3-9F36C997E833}" type="pres">
      <dgm:prSet presAssocID="{76144DC1-E845-4011-9414-269C6D3476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D8B6F2-A354-4DFD-8123-0E68178D5C8C}" type="pres">
      <dgm:prSet presAssocID="{76144DC1-E845-4011-9414-269C6D347629}" presName="spNode" presStyleCnt="0"/>
      <dgm:spPr/>
      <dgm:t>
        <a:bodyPr/>
        <a:lstStyle/>
        <a:p>
          <a:endParaRPr lang="th-TH"/>
        </a:p>
      </dgm:t>
    </dgm:pt>
    <dgm:pt modelId="{6E5992A8-175F-4F16-ABDC-4D2C5A1B4AC7}" type="pres">
      <dgm:prSet presAssocID="{8532EE4B-6E34-4378-AF24-0287CC8FDC2A}" presName="sibTrans" presStyleLbl="sibTrans1D1" presStyleIdx="3" presStyleCnt="5"/>
      <dgm:spPr/>
      <dgm:t>
        <a:bodyPr/>
        <a:lstStyle/>
        <a:p>
          <a:endParaRPr lang="th-TH"/>
        </a:p>
      </dgm:t>
    </dgm:pt>
    <dgm:pt modelId="{B9447015-A344-447F-9D75-5C3D1F25375A}" type="pres">
      <dgm:prSet presAssocID="{B6BBAA20-26F3-41A0-9A02-8272D54D55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A36938-3CCC-402C-93EE-8521BE19AC8F}" type="pres">
      <dgm:prSet presAssocID="{B6BBAA20-26F3-41A0-9A02-8272D54D5537}" presName="spNode" presStyleCnt="0"/>
      <dgm:spPr/>
      <dgm:t>
        <a:bodyPr/>
        <a:lstStyle/>
        <a:p>
          <a:endParaRPr lang="th-TH"/>
        </a:p>
      </dgm:t>
    </dgm:pt>
    <dgm:pt modelId="{DBA9EB9D-A390-4BE5-B7AC-C497017D8017}" type="pres">
      <dgm:prSet presAssocID="{4E85E4B3-18AD-4056-BF4C-3AB80F3C8C18}" presName="sibTrans" presStyleLbl="sibTrans1D1" presStyleIdx="4" presStyleCnt="5"/>
      <dgm:spPr/>
      <dgm:t>
        <a:bodyPr/>
        <a:lstStyle/>
        <a:p>
          <a:endParaRPr lang="th-TH"/>
        </a:p>
      </dgm:t>
    </dgm:pt>
  </dgm:ptLst>
  <dgm:cxnLst>
    <dgm:cxn modelId="{A1C173E7-91B7-46F0-8766-4063100ABF38}" srcId="{70150F5C-0503-484A-821D-96483B9CC77F}" destId="{E797A561-E97E-459D-B2CF-306BD4529F11}" srcOrd="1" destOrd="0" parTransId="{B294ED04-0A25-439F-8882-74693E4A559F}" sibTransId="{523DF9DC-D1F9-44FE-BDFD-CBC627F7F754}"/>
    <dgm:cxn modelId="{2BE8B800-90CF-42C6-AD54-1E18803BF3AA}" type="presOf" srcId="{76144DC1-E845-4011-9414-269C6D347629}" destId="{C1EAA5FA-0698-4EB7-83E3-9F36C997E833}" srcOrd="0" destOrd="0" presId="urn:microsoft.com/office/officeart/2005/8/layout/cycle5"/>
    <dgm:cxn modelId="{F54ED8EA-4784-41AA-8C85-D10E0C39B97E}" type="presOf" srcId="{523DF9DC-D1F9-44FE-BDFD-CBC627F7F754}" destId="{2617EE6F-2FF5-4CDA-92BC-293C0D9EF95E}" srcOrd="0" destOrd="0" presId="urn:microsoft.com/office/officeart/2005/8/layout/cycle5"/>
    <dgm:cxn modelId="{0731F0DF-A81B-4DCF-9465-F44A0591B636}" type="presOf" srcId="{70150F5C-0503-484A-821D-96483B9CC77F}" destId="{49DF95D1-E334-4B61-93D6-E411A639964B}" srcOrd="0" destOrd="0" presId="urn:microsoft.com/office/officeart/2005/8/layout/cycle5"/>
    <dgm:cxn modelId="{EB5D9894-322E-4FAF-A92E-4D75F1EFCD9B}" type="presOf" srcId="{D3F87465-2972-4E7A-A29F-5DB4DD9D2522}" destId="{7C9F38A8-A0B9-4A9B-B530-723FF2BB05FA}" srcOrd="0" destOrd="0" presId="urn:microsoft.com/office/officeart/2005/8/layout/cycle5"/>
    <dgm:cxn modelId="{2816A38F-97D7-4B09-A821-8393D208CA1B}" type="presOf" srcId="{4E85E4B3-18AD-4056-BF4C-3AB80F3C8C18}" destId="{DBA9EB9D-A390-4BE5-B7AC-C497017D8017}" srcOrd="0" destOrd="0" presId="urn:microsoft.com/office/officeart/2005/8/layout/cycle5"/>
    <dgm:cxn modelId="{A31BD8B7-BAEA-4DC8-86BA-DFF7C7E6D261}" type="presOf" srcId="{E797A561-E97E-459D-B2CF-306BD4529F11}" destId="{165C4AEF-D6BE-4808-A6D2-24428EDA8B4C}" srcOrd="0" destOrd="0" presId="urn:microsoft.com/office/officeart/2005/8/layout/cycle5"/>
    <dgm:cxn modelId="{E4E9E423-41D0-469F-9280-1941F436D13D}" type="presOf" srcId="{A09CBD0D-EA1C-4603-A33F-65408FBA510C}" destId="{404CC757-FE4F-4E1B-8F5B-405C85391517}" srcOrd="0" destOrd="0" presId="urn:microsoft.com/office/officeart/2005/8/layout/cycle5"/>
    <dgm:cxn modelId="{BD466C5E-DC4E-4796-A23B-1951F07515C1}" type="presOf" srcId="{8532EE4B-6E34-4378-AF24-0287CC8FDC2A}" destId="{6E5992A8-175F-4F16-ABDC-4D2C5A1B4AC7}" srcOrd="0" destOrd="0" presId="urn:microsoft.com/office/officeart/2005/8/layout/cycle5"/>
    <dgm:cxn modelId="{D82322AE-7765-43C9-971E-B2551120E91E}" srcId="{70150F5C-0503-484A-821D-96483B9CC77F}" destId="{2055D683-6006-4047-8E47-D669A6F05A69}" srcOrd="0" destOrd="0" parTransId="{2E005917-9576-46AC-AD72-F4D8015CD42C}" sibTransId="{E912F12E-74BC-4384-80EF-0C8FF5067BB8}"/>
    <dgm:cxn modelId="{3D39A868-C326-4621-AE7A-3AC3128E0315}" type="presOf" srcId="{E912F12E-74BC-4384-80EF-0C8FF5067BB8}" destId="{E4C9F150-075D-402C-AC6A-F28B89FD9026}" srcOrd="0" destOrd="0" presId="urn:microsoft.com/office/officeart/2005/8/layout/cycle5"/>
    <dgm:cxn modelId="{46F8BEE9-B693-4D40-BD7B-E28E36909B35}" type="presOf" srcId="{B6BBAA20-26F3-41A0-9A02-8272D54D5537}" destId="{B9447015-A344-447F-9D75-5C3D1F25375A}" srcOrd="0" destOrd="0" presId="urn:microsoft.com/office/officeart/2005/8/layout/cycle5"/>
    <dgm:cxn modelId="{5DBEBBAA-75B9-4A19-9857-1DE24D61D367}" srcId="{70150F5C-0503-484A-821D-96483B9CC77F}" destId="{B6BBAA20-26F3-41A0-9A02-8272D54D5537}" srcOrd="4" destOrd="0" parTransId="{96597B2A-A4F4-425A-9F39-786BD14FE8FE}" sibTransId="{4E85E4B3-18AD-4056-BF4C-3AB80F3C8C18}"/>
    <dgm:cxn modelId="{5AD852B1-3AD4-4FD0-9E21-289B4D90FB76}" srcId="{70150F5C-0503-484A-821D-96483B9CC77F}" destId="{D3F87465-2972-4E7A-A29F-5DB4DD9D2522}" srcOrd="2" destOrd="0" parTransId="{63A44935-F3F4-42E3-85F3-E3562A81CAE7}" sibTransId="{A09CBD0D-EA1C-4603-A33F-65408FBA510C}"/>
    <dgm:cxn modelId="{A36DEC56-CA53-46E1-B521-4475528E8F13}" type="presOf" srcId="{2055D683-6006-4047-8E47-D669A6F05A69}" destId="{D543B7A6-A029-40F0-96F0-791C85EC57A3}" srcOrd="0" destOrd="0" presId="urn:microsoft.com/office/officeart/2005/8/layout/cycle5"/>
    <dgm:cxn modelId="{9E06AC75-F2B9-45CE-AC20-10DC5DE49ED3}" srcId="{70150F5C-0503-484A-821D-96483B9CC77F}" destId="{76144DC1-E845-4011-9414-269C6D347629}" srcOrd="3" destOrd="0" parTransId="{F07A4AFA-7BF6-47A8-B824-6AFF56BA3BC4}" sibTransId="{8532EE4B-6E34-4378-AF24-0287CC8FDC2A}"/>
    <dgm:cxn modelId="{065AC95C-F7A2-4B5B-9A3B-0AC98A9BA4D7}" type="presParOf" srcId="{49DF95D1-E334-4B61-93D6-E411A639964B}" destId="{D543B7A6-A029-40F0-96F0-791C85EC57A3}" srcOrd="0" destOrd="0" presId="urn:microsoft.com/office/officeart/2005/8/layout/cycle5"/>
    <dgm:cxn modelId="{2B9418D8-2900-40EC-A957-233469D68FFB}" type="presParOf" srcId="{49DF95D1-E334-4B61-93D6-E411A639964B}" destId="{CB450EEA-BB6B-4086-BD73-DE2369606BA4}" srcOrd="1" destOrd="0" presId="urn:microsoft.com/office/officeart/2005/8/layout/cycle5"/>
    <dgm:cxn modelId="{BB5C8D2F-60A2-490C-BA7F-9402ECAC4FD2}" type="presParOf" srcId="{49DF95D1-E334-4B61-93D6-E411A639964B}" destId="{E4C9F150-075D-402C-AC6A-F28B89FD9026}" srcOrd="2" destOrd="0" presId="urn:microsoft.com/office/officeart/2005/8/layout/cycle5"/>
    <dgm:cxn modelId="{48DD3A61-7BDE-483F-BCA7-77236C827E3B}" type="presParOf" srcId="{49DF95D1-E334-4B61-93D6-E411A639964B}" destId="{165C4AEF-D6BE-4808-A6D2-24428EDA8B4C}" srcOrd="3" destOrd="0" presId="urn:microsoft.com/office/officeart/2005/8/layout/cycle5"/>
    <dgm:cxn modelId="{8D8B79CE-B862-4286-8C4B-B3F8F69F27EC}" type="presParOf" srcId="{49DF95D1-E334-4B61-93D6-E411A639964B}" destId="{C8E91938-BA91-49A0-AC53-618846D20255}" srcOrd="4" destOrd="0" presId="urn:microsoft.com/office/officeart/2005/8/layout/cycle5"/>
    <dgm:cxn modelId="{FB72DD1D-C52F-4A89-BDBD-036FA179D45A}" type="presParOf" srcId="{49DF95D1-E334-4B61-93D6-E411A639964B}" destId="{2617EE6F-2FF5-4CDA-92BC-293C0D9EF95E}" srcOrd="5" destOrd="0" presId="urn:microsoft.com/office/officeart/2005/8/layout/cycle5"/>
    <dgm:cxn modelId="{7FCFB49A-5052-44FC-B1A9-3022174A9466}" type="presParOf" srcId="{49DF95D1-E334-4B61-93D6-E411A639964B}" destId="{7C9F38A8-A0B9-4A9B-B530-723FF2BB05FA}" srcOrd="6" destOrd="0" presId="urn:microsoft.com/office/officeart/2005/8/layout/cycle5"/>
    <dgm:cxn modelId="{3B5AED11-278B-4B1F-AE74-CFF8A4E2ACAD}" type="presParOf" srcId="{49DF95D1-E334-4B61-93D6-E411A639964B}" destId="{42F1376A-4C5F-4033-8AAF-8FC4A6D307AD}" srcOrd="7" destOrd="0" presId="urn:microsoft.com/office/officeart/2005/8/layout/cycle5"/>
    <dgm:cxn modelId="{48245FAA-0988-4A21-A1EA-8CC9547442EF}" type="presParOf" srcId="{49DF95D1-E334-4B61-93D6-E411A639964B}" destId="{404CC757-FE4F-4E1B-8F5B-405C85391517}" srcOrd="8" destOrd="0" presId="urn:microsoft.com/office/officeart/2005/8/layout/cycle5"/>
    <dgm:cxn modelId="{C700CECF-62B3-415C-BA5A-BAE3D7C3AC3E}" type="presParOf" srcId="{49DF95D1-E334-4B61-93D6-E411A639964B}" destId="{C1EAA5FA-0698-4EB7-83E3-9F36C997E833}" srcOrd="9" destOrd="0" presId="urn:microsoft.com/office/officeart/2005/8/layout/cycle5"/>
    <dgm:cxn modelId="{54EF3581-7F14-4572-9544-05C2539BFB3D}" type="presParOf" srcId="{49DF95D1-E334-4B61-93D6-E411A639964B}" destId="{56D8B6F2-A354-4DFD-8123-0E68178D5C8C}" srcOrd="10" destOrd="0" presId="urn:microsoft.com/office/officeart/2005/8/layout/cycle5"/>
    <dgm:cxn modelId="{8E31764B-4CE8-47CF-9875-E7CB848985AE}" type="presParOf" srcId="{49DF95D1-E334-4B61-93D6-E411A639964B}" destId="{6E5992A8-175F-4F16-ABDC-4D2C5A1B4AC7}" srcOrd="11" destOrd="0" presId="urn:microsoft.com/office/officeart/2005/8/layout/cycle5"/>
    <dgm:cxn modelId="{570F98D8-5861-454D-A342-E9E305B467D7}" type="presParOf" srcId="{49DF95D1-E334-4B61-93D6-E411A639964B}" destId="{B9447015-A344-447F-9D75-5C3D1F25375A}" srcOrd="12" destOrd="0" presId="urn:microsoft.com/office/officeart/2005/8/layout/cycle5"/>
    <dgm:cxn modelId="{C78E3FE2-9511-48CA-8DA1-340E6F63E50F}" type="presParOf" srcId="{49DF95D1-E334-4B61-93D6-E411A639964B}" destId="{33A36938-3CCC-402C-93EE-8521BE19AC8F}" srcOrd="13" destOrd="0" presId="urn:microsoft.com/office/officeart/2005/8/layout/cycle5"/>
    <dgm:cxn modelId="{F5F130B5-9ADB-4B21-B1CA-1AF4880DE522}" type="presParOf" srcId="{49DF95D1-E334-4B61-93D6-E411A639964B}" destId="{DBA9EB9D-A390-4BE5-B7AC-C497017D801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วิธีประกาศเชิญชวนทั่วไป</a:t>
          </a:r>
          <a:endParaRPr lang="th-TH" sz="2800" dirty="0">
            <a:solidFill>
              <a:schemeClr val="tx1">
                <a:lumMod val="75000"/>
              </a:schemeClr>
            </a:solidFill>
          </a:endParaRPr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0B050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วิธีคัดเลือก</a:t>
          </a:r>
          <a:endParaRPr lang="th-TH" sz="3200" dirty="0">
            <a:solidFill>
              <a:srgbClr val="00B050"/>
            </a:solidFill>
          </a:endParaRPr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วิธีเฉพาะ  เจาะจง</a:t>
          </a:r>
          <a:endParaRPr lang="th-TH" sz="2800" dirty="0">
            <a:solidFill>
              <a:schemeClr val="accent1">
                <a:lumMod val="50000"/>
              </a:schemeClr>
            </a:solidFill>
          </a:endParaRPr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</dgm:pt>
    <dgm:pt modelId="{43D95F6F-75F7-4B88-9B65-322479FE868C}" type="pres">
      <dgm:prSet presAssocID="{6B125282-ADF9-48A2-9950-0D5BBBB5A5C9}" presName="Accent" presStyleLbl="node1" presStyleIdx="0" presStyleCnt="3"/>
      <dgm:spPr/>
    </dgm:pt>
    <dgm:pt modelId="{8288AB83-BA3D-4255-BD69-6B174D8610FE}" type="pres">
      <dgm:prSet presAssocID="{6B125282-ADF9-48A2-9950-0D5BBBB5A5C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</dgm:pt>
    <dgm:pt modelId="{0A0A709C-CBEA-4B0C-97E8-07EFC1F10E2C}" type="pres">
      <dgm:prSet presAssocID="{A2976726-71EA-4EBA-8A8D-E04D7478BD6D}" presName="Accent" presStyleLbl="node1" presStyleIdx="1" presStyleCnt="3"/>
      <dgm:spPr/>
    </dgm:pt>
    <dgm:pt modelId="{02B7BD80-9A3E-410B-90A4-84474D95B783}" type="pres">
      <dgm:prSet presAssocID="{A2976726-71EA-4EBA-8A8D-E04D7478BD6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</dgm:pt>
    <dgm:pt modelId="{5DA839E5-ACAA-4842-8D7B-A71FC2D4DA80}" type="pres">
      <dgm:prSet presAssocID="{CD4ECF29-ED1B-4071-AF61-583B94BC7965}" presName="Accent" presStyleLbl="node1" presStyleIdx="2" presStyleCnt="3" custLinFactNeighborY="-1275"/>
      <dgm:spPr>
        <a:solidFill>
          <a:schemeClr val="accent5">
            <a:lumMod val="75000"/>
          </a:schemeClr>
        </a:solidFill>
      </dgm:spPr>
    </dgm:pt>
    <dgm:pt modelId="{9B03C3E3-0AEC-448A-B4AD-5C51B4D82346}" type="pres">
      <dgm:prSet presAssocID="{CD4ECF29-ED1B-4071-AF61-583B94BC796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59A63552-31D3-4C97-8EE1-34C33D05682D}" type="presOf" srcId="{CD4ECF29-ED1B-4071-AF61-583B94BC7965}" destId="{9B03C3E3-0AEC-448A-B4AD-5C51B4D82346}" srcOrd="0" destOrd="0" presId="urn:microsoft.com/office/officeart/2009/layout/CircleArrowProcess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A2C579DA-0762-4FEE-95D8-CAE4D9630099}" type="presOf" srcId="{6B125282-ADF9-48A2-9950-0D5BBBB5A5C9}" destId="{8288AB83-BA3D-4255-BD69-6B174D8610FE}" srcOrd="0" destOrd="0" presId="urn:microsoft.com/office/officeart/2009/layout/CircleArrowProcess"/>
    <dgm:cxn modelId="{690162A1-331D-4EDF-9934-AE0106AA6016}" type="presOf" srcId="{A2976726-71EA-4EBA-8A8D-E04D7478BD6D}" destId="{02B7BD80-9A3E-410B-90A4-84474D95B783}" srcOrd="0" destOrd="0" presId="urn:microsoft.com/office/officeart/2009/layout/CircleArrowProcess"/>
    <dgm:cxn modelId="{5D674851-C3FD-4FFC-9125-516917EF6A41}" type="presOf" srcId="{983A63E6-8EAF-4877-9298-6D4833FD6659}" destId="{E81C1BEE-F4E1-427B-AE31-57E2CB5B32CD}" srcOrd="0" destOrd="0" presId="urn:microsoft.com/office/officeart/2009/layout/CircleArrowProcess"/>
    <dgm:cxn modelId="{4B80F06F-3CD1-4C4F-BD0C-B55165896BF6}" type="presParOf" srcId="{E81C1BEE-F4E1-427B-AE31-57E2CB5B32CD}" destId="{292F55AA-A102-4827-9C20-F66E9C2B124A}" srcOrd="0" destOrd="0" presId="urn:microsoft.com/office/officeart/2009/layout/CircleArrowProcess"/>
    <dgm:cxn modelId="{0169A373-DF9D-4B7A-BCBD-956168EF95D2}" type="presParOf" srcId="{292F55AA-A102-4827-9C20-F66E9C2B124A}" destId="{43D95F6F-75F7-4B88-9B65-322479FE868C}" srcOrd="0" destOrd="0" presId="urn:microsoft.com/office/officeart/2009/layout/CircleArrowProcess"/>
    <dgm:cxn modelId="{9E1AD16B-E487-45A8-9E98-0AC74B01320D}" type="presParOf" srcId="{E81C1BEE-F4E1-427B-AE31-57E2CB5B32CD}" destId="{8288AB83-BA3D-4255-BD69-6B174D8610FE}" srcOrd="1" destOrd="0" presId="urn:microsoft.com/office/officeart/2009/layout/CircleArrowProcess"/>
    <dgm:cxn modelId="{6A172B1B-072A-450A-AFCE-043C3C7368F7}" type="presParOf" srcId="{E81C1BEE-F4E1-427B-AE31-57E2CB5B32CD}" destId="{30078657-B71E-49A7-9E42-CD0C4BDDA05F}" srcOrd="2" destOrd="0" presId="urn:microsoft.com/office/officeart/2009/layout/CircleArrowProcess"/>
    <dgm:cxn modelId="{B600F7AE-4563-4968-9AF4-E2B2656CCF41}" type="presParOf" srcId="{30078657-B71E-49A7-9E42-CD0C4BDDA05F}" destId="{0A0A709C-CBEA-4B0C-97E8-07EFC1F10E2C}" srcOrd="0" destOrd="0" presId="urn:microsoft.com/office/officeart/2009/layout/CircleArrowProcess"/>
    <dgm:cxn modelId="{EB9EE749-6B49-4894-842B-C1C42EF49D37}" type="presParOf" srcId="{E81C1BEE-F4E1-427B-AE31-57E2CB5B32CD}" destId="{02B7BD80-9A3E-410B-90A4-84474D95B783}" srcOrd="3" destOrd="0" presId="urn:microsoft.com/office/officeart/2009/layout/CircleArrowProcess"/>
    <dgm:cxn modelId="{0248EB06-F078-4D83-A61A-7CA844E46886}" type="presParOf" srcId="{E81C1BEE-F4E1-427B-AE31-57E2CB5B32CD}" destId="{6506947B-E22B-43A6-A0CF-E0488286136D}" srcOrd="4" destOrd="0" presId="urn:microsoft.com/office/officeart/2009/layout/CircleArrowProcess"/>
    <dgm:cxn modelId="{AA599B9C-CFF2-4982-AF43-945168AD4A92}" type="presParOf" srcId="{6506947B-E22B-43A6-A0CF-E0488286136D}" destId="{5DA839E5-ACAA-4842-8D7B-A71FC2D4DA80}" srcOrd="0" destOrd="0" presId="urn:microsoft.com/office/officeart/2009/layout/CircleArrowProcess"/>
    <dgm:cxn modelId="{17F3609C-A0AE-4527-9AAA-A2F248348129}" type="presParOf" srcId="{E81C1BEE-F4E1-427B-AE31-57E2CB5B32CD}" destId="{9B03C3E3-0AEC-448A-B4AD-5C51B4D8234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วิธีประกาศเชิญชวนทั่วไป</a:t>
          </a:r>
          <a:endParaRPr lang="th-TH" sz="2800" dirty="0">
            <a:solidFill>
              <a:schemeClr val="tx1">
                <a:lumMod val="75000"/>
              </a:schemeClr>
            </a:solidFill>
          </a:endParaRPr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0B050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วิธีคัดเลือก</a:t>
          </a:r>
          <a:endParaRPr lang="th-TH" sz="3200" dirty="0">
            <a:solidFill>
              <a:srgbClr val="00B050"/>
            </a:solidFill>
          </a:endParaRPr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วิธีเฉพาะ  เจาะจง</a:t>
          </a:r>
          <a:endParaRPr lang="th-TH" sz="2800" dirty="0">
            <a:solidFill>
              <a:schemeClr val="accent1">
                <a:lumMod val="50000"/>
              </a:schemeClr>
            </a:solidFill>
          </a:endParaRPr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</dgm:pt>
    <dgm:pt modelId="{43D95F6F-75F7-4B88-9B65-322479FE868C}" type="pres">
      <dgm:prSet presAssocID="{6B125282-ADF9-48A2-9950-0D5BBBB5A5C9}" presName="Accent" presStyleLbl="node1" presStyleIdx="0" presStyleCnt="3"/>
      <dgm:spPr/>
    </dgm:pt>
    <dgm:pt modelId="{8288AB83-BA3D-4255-BD69-6B174D8610FE}" type="pres">
      <dgm:prSet presAssocID="{6B125282-ADF9-48A2-9950-0D5BBBB5A5C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</dgm:pt>
    <dgm:pt modelId="{0A0A709C-CBEA-4B0C-97E8-07EFC1F10E2C}" type="pres">
      <dgm:prSet presAssocID="{A2976726-71EA-4EBA-8A8D-E04D7478BD6D}" presName="Accent" presStyleLbl="node1" presStyleIdx="1" presStyleCnt="3"/>
      <dgm:spPr/>
    </dgm:pt>
    <dgm:pt modelId="{02B7BD80-9A3E-410B-90A4-84474D95B783}" type="pres">
      <dgm:prSet presAssocID="{A2976726-71EA-4EBA-8A8D-E04D7478BD6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</dgm:pt>
    <dgm:pt modelId="{5DA839E5-ACAA-4842-8D7B-A71FC2D4DA80}" type="pres">
      <dgm:prSet presAssocID="{CD4ECF29-ED1B-4071-AF61-583B94BC7965}" presName="Accent" presStyleLbl="node1" presStyleIdx="2" presStyleCnt="3" custLinFactNeighborY="-1275"/>
      <dgm:spPr>
        <a:solidFill>
          <a:schemeClr val="accent5">
            <a:lumMod val="75000"/>
          </a:schemeClr>
        </a:solidFill>
      </dgm:spPr>
    </dgm:pt>
    <dgm:pt modelId="{9B03C3E3-0AEC-448A-B4AD-5C51B4D82346}" type="pres">
      <dgm:prSet presAssocID="{CD4ECF29-ED1B-4071-AF61-583B94BC796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29C0757-D005-4EF2-8B2D-1919B41B1697}" type="presOf" srcId="{6B125282-ADF9-48A2-9950-0D5BBBB5A5C9}" destId="{8288AB83-BA3D-4255-BD69-6B174D8610FE}" srcOrd="0" destOrd="0" presId="urn:microsoft.com/office/officeart/2009/layout/CircleArrowProcess"/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8881929C-D126-42FC-BA55-D29A0ADCC390}" type="presOf" srcId="{A2976726-71EA-4EBA-8A8D-E04D7478BD6D}" destId="{02B7BD80-9A3E-410B-90A4-84474D95B783}" srcOrd="0" destOrd="0" presId="urn:microsoft.com/office/officeart/2009/layout/CircleArrowProcess"/>
    <dgm:cxn modelId="{139BC6FE-EE56-4907-AE67-DD7B64D759AF}" type="presOf" srcId="{CD4ECF29-ED1B-4071-AF61-583B94BC7965}" destId="{9B03C3E3-0AEC-448A-B4AD-5C51B4D82346}" srcOrd="0" destOrd="0" presId="urn:microsoft.com/office/officeart/2009/layout/CircleArrowProcess"/>
    <dgm:cxn modelId="{038935DE-7686-429A-9BD7-E8C8EF03256C}" type="presOf" srcId="{983A63E6-8EAF-4877-9298-6D4833FD6659}" destId="{E81C1BEE-F4E1-427B-AE31-57E2CB5B32CD}" srcOrd="0" destOrd="0" presId="urn:microsoft.com/office/officeart/2009/layout/CircleArrowProcess"/>
    <dgm:cxn modelId="{7C844E2A-535B-4C01-AC30-DDABF8958214}" type="presParOf" srcId="{E81C1BEE-F4E1-427B-AE31-57E2CB5B32CD}" destId="{292F55AA-A102-4827-9C20-F66E9C2B124A}" srcOrd="0" destOrd="0" presId="urn:microsoft.com/office/officeart/2009/layout/CircleArrowProcess"/>
    <dgm:cxn modelId="{897A6D13-A1DB-4548-AB85-6DBB7B7A6B90}" type="presParOf" srcId="{292F55AA-A102-4827-9C20-F66E9C2B124A}" destId="{43D95F6F-75F7-4B88-9B65-322479FE868C}" srcOrd="0" destOrd="0" presId="urn:microsoft.com/office/officeart/2009/layout/CircleArrowProcess"/>
    <dgm:cxn modelId="{639BC5E0-52B7-47B6-86BA-FB37F7F4E9AF}" type="presParOf" srcId="{E81C1BEE-F4E1-427B-AE31-57E2CB5B32CD}" destId="{8288AB83-BA3D-4255-BD69-6B174D8610FE}" srcOrd="1" destOrd="0" presId="urn:microsoft.com/office/officeart/2009/layout/CircleArrowProcess"/>
    <dgm:cxn modelId="{CC2E076A-C1A4-4660-A3DF-DE243898EEB8}" type="presParOf" srcId="{E81C1BEE-F4E1-427B-AE31-57E2CB5B32CD}" destId="{30078657-B71E-49A7-9E42-CD0C4BDDA05F}" srcOrd="2" destOrd="0" presId="urn:microsoft.com/office/officeart/2009/layout/CircleArrowProcess"/>
    <dgm:cxn modelId="{781B6AC8-3FFA-46DD-B102-17B0E2091233}" type="presParOf" srcId="{30078657-B71E-49A7-9E42-CD0C4BDDA05F}" destId="{0A0A709C-CBEA-4B0C-97E8-07EFC1F10E2C}" srcOrd="0" destOrd="0" presId="urn:microsoft.com/office/officeart/2009/layout/CircleArrowProcess"/>
    <dgm:cxn modelId="{11C02F23-4F3F-4DB7-8031-8818F14A5DD5}" type="presParOf" srcId="{E81C1BEE-F4E1-427B-AE31-57E2CB5B32CD}" destId="{02B7BD80-9A3E-410B-90A4-84474D95B783}" srcOrd="3" destOrd="0" presId="urn:microsoft.com/office/officeart/2009/layout/CircleArrowProcess"/>
    <dgm:cxn modelId="{FE30AFBA-39B1-4323-AC84-6BF0B77E23EF}" type="presParOf" srcId="{E81C1BEE-F4E1-427B-AE31-57E2CB5B32CD}" destId="{6506947B-E22B-43A6-A0CF-E0488286136D}" srcOrd="4" destOrd="0" presId="urn:microsoft.com/office/officeart/2009/layout/CircleArrowProcess"/>
    <dgm:cxn modelId="{FC1BEBC7-C484-4E9A-A2BF-328A6EA2B7BB}" type="presParOf" srcId="{6506947B-E22B-43A6-A0CF-E0488286136D}" destId="{5DA839E5-ACAA-4842-8D7B-A71FC2D4DA80}" srcOrd="0" destOrd="0" presId="urn:microsoft.com/office/officeart/2009/layout/CircleArrowProcess"/>
    <dgm:cxn modelId="{27C2DB3E-1EDD-4963-A510-A63B61B96D5F}" type="presParOf" srcId="{E81C1BEE-F4E1-427B-AE31-57E2CB5B32CD}" destId="{9B03C3E3-0AEC-448A-B4AD-5C51B4D8234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FAED2-FC13-4BCA-A979-61A1751617C5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D4288E37-F342-4E44-B6AC-3D8E9A802999}">
      <dgm:prSet phldrT="[ข้อความ]"/>
      <dgm:spPr/>
      <dgm:t>
        <a:bodyPr/>
        <a:lstStyle/>
        <a:p>
          <a:r>
            <a:rPr lang="th-TH" b="1" dirty="0" smtClean="0"/>
            <a:t>ซื้อ</a:t>
          </a:r>
          <a:endParaRPr lang="th-TH" b="1" dirty="0"/>
        </a:p>
      </dgm:t>
    </dgm:pt>
    <dgm:pt modelId="{A5998956-C039-47C9-8090-DF2C2F9306A7}" type="parTrans" cxnId="{76AB5B25-F2F7-46EA-8D73-0FD94DEE3056}">
      <dgm:prSet/>
      <dgm:spPr/>
      <dgm:t>
        <a:bodyPr/>
        <a:lstStyle/>
        <a:p>
          <a:endParaRPr lang="th-TH"/>
        </a:p>
      </dgm:t>
    </dgm:pt>
    <dgm:pt modelId="{2C0AF901-11FE-48A2-9F1B-65F4D8037D6C}" type="sibTrans" cxnId="{76AB5B25-F2F7-46EA-8D73-0FD94DEE3056}">
      <dgm:prSet/>
      <dgm:spPr/>
      <dgm:t>
        <a:bodyPr/>
        <a:lstStyle/>
        <a:p>
          <a:endParaRPr lang="th-TH"/>
        </a:p>
      </dgm:t>
    </dgm:pt>
    <dgm:pt modelId="{AFD40C82-3608-4C40-96D1-D783134C43CD}">
      <dgm:prSet phldrT="[ข้อความ]"/>
      <dgm:spPr/>
      <dgm:t>
        <a:bodyPr/>
        <a:lstStyle/>
        <a:p>
          <a:r>
            <a:rPr lang="th-TH" b="1" dirty="0" smtClean="0"/>
            <a:t>จ้าง</a:t>
          </a:r>
          <a:endParaRPr lang="th-TH" b="1" dirty="0"/>
        </a:p>
      </dgm:t>
    </dgm:pt>
    <dgm:pt modelId="{25FC705D-DC3D-4D9E-AC42-25DAB5BA6435}" type="parTrans" cxnId="{B9EF33F1-C317-4B9D-BDC0-D56E382BA4BD}">
      <dgm:prSet/>
      <dgm:spPr/>
      <dgm:t>
        <a:bodyPr/>
        <a:lstStyle/>
        <a:p>
          <a:endParaRPr lang="th-TH"/>
        </a:p>
      </dgm:t>
    </dgm:pt>
    <dgm:pt modelId="{03B4AF9B-4DBE-4177-87DD-E55E93E09AA6}" type="sibTrans" cxnId="{B9EF33F1-C317-4B9D-BDC0-D56E382BA4BD}">
      <dgm:prSet/>
      <dgm:spPr/>
      <dgm:t>
        <a:bodyPr/>
        <a:lstStyle/>
        <a:p>
          <a:endParaRPr lang="th-TH"/>
        </a:p>
      </dgm:t>
    </dgm:pt>
    <dgm:pt modelId="{00DD0F69-9778-46C1-8C50-8E470EE8A826}">
      <dgm:prSet phldrT="[ข้อความ]"/>
      <dgm:spPr/>
      <dgm:t>
        <a:bodyPr/>
        <a:lstStyle/>
        <a:p>
          <a:r>
            <a:rPr lang="th-TH" b="1" dirty="0" smtClean="0"/>
            <a:t>เช่า</a:t>
          </a:r>
          <a:endParaRPr lang="th-TH" b="1" dirty="0"/>
        </a:p>
      </dgm:t>
    </dgm:pt>
    <dgm:pt modelId="{65530EF6-D6BB-4E71-AF6F-759D29A9D25B}" type="parTrans" cxnId="{A5834D82-5DE9-46D0-A9EC-4D325A31292C}">
      <dgm:prSet/>
      <dgm:spPr/>
      <dgm:t>
        <a:bodyPr/>
        <a:lstStyle/>
        <a:p>
          <a:endParaRPr lang="th-TH"/>
        </a:p>
      </dgm:t>
    </dgm:pt>
    <dgm:pt modelId="{062E3701-78C5-4C78-A5D4-E4CE00FCEA4F}" type="sibTrans" cxnId="{A5834D82-5DE9-46D0-A9EC-4D325A31292C}">
      <dgm:prSet/>
      <dgm:spPr/>
      <dgm:t>
        <a:bodyPr/>
        <a:lstStyle/>
        <a:p>
          <a:endParaRPr lang="th-TH"/>
        </a:p>
      </dgm:t>
    </dgm:pt>
    <dgm:pt modelId="{2BE0495D-71BE-41A2-8F04-04CA0D33AA5A}">
      <dgm:prSet phldrT="[ข้อความ]"/>
      <dgm:spPr/>
      <dgm:t>
        <a:bodyPr/>
        <a:lstStyle/>
        <a:p>
          <a:r>
            <a:rPr lang="th-TH" b="1" dirty="0" smtClean="0"/>
            <a:t>แลกเปลี่ยน</a:t>
          </a:r>
          <a:endParaRPr lang="th-TH" b="1" dirty="0"/>
        </a:p>
      </dgm:t>
    </dgm:pt>
    <dgm:pt modelId="{515FE3DB-E2B3-4427-BA67-F0A7BE382000}" type="parTrans" cxnId="{7A9BA7A2-BED4-4AD3-92E6-B9813ECEB3B2}">
      <dgm:prSet/>
      <dgm:spPr/>
      <dgm:t>
        <a:bodyPr/>
        <a:lstStyle/>
        <a:p>
          <a:endParaRPr lang="th-TH"/>
        </a:p>
      </dgm:t>
    </dgm:pt>
    <dgm:pt modelId="{642AA283-470B-4245-83EB-11A0A0FCEA8A}" type="sibTrans" cxnId="{7A9BA7A2-BED4-4AD3-92E6-B9813ECEB3B2}">
      <dgm:prSet/>
      <dgm:spPr/>
      <dgm:t>
        <a:bodyPr/>
        <a:lstStyle/>
        <a:p>
          <a:endParaRPr lang="th-TH"/>
        </a:p>
      </dgm:t>
    </dgm:pt>
    <dgm:pt modelId="{9917C799-402C-4F8A-BBB2-ED1F5BA8203B}">
      <dgm:prSet phldrT="[ข้อความ]"/>
      <dgm:spPr/>
      <dgm:t>
        <a:bodyPr/>
        <a:lstStyle/>
        <a:p>
          <a:r>
            <a:rPr lang="th-TH" b="1" dirty="0" smtClean="0"/>
            <a:t>นิติกรรมอื่น</a:t>
          </a:r>
          <a:endParaRPr lang="th-TH" b="1" dirty="0"/>
        </a:p>
      </dgm:t>
    </dgm:pt>
    <dgm:pt modelId="{B7153D27-CD55-4792-99B8-FCC64DFC4080}" type="parTrans" cxnId="{A5150AEB-06A4-4156-982F-5E9176F82093}">
      <dgm:prSet/>
      <dgm:spPr/>
      <dgm:t>
        <a:bodyPr/>
        <a:lstStyle/>
        <a:p>
          <a:endParaRPr lang="th-TH"/>
        </a:p>
      </dgm:t>
    </dgm:pt>
    <dgm:pt modelId="{01B221D5-9385-42F7-8480-3C10337CBAEE}" type="sibTrans" cxnId="{A5150AEB-06A4-4156-982F-5E9176F82093}">
      <dgm:prSet/>
      <dgm:spPr/>
      <dgm:t>
        <a:bodyPr/>
        <a:lstStyle/>
        <a:p>
          <a:endParaRPr lang="th-TH"/>
        </a:p>
      </dgm:t>
    </dgm:pt>
    <dgm:pt modelId="{C9C80859-DFA0-4256-A0CB-DA4C5AD9948E}" type="pres">
      <dgm:prSet presAssocID="{0D6FAED2-FC13-4BCA-A979-61A1751617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48DC402-6EA8-439E-9BA2-FC46777F857A}" type="pres">
      <dgm:prSet presAssocID="{D4288E37-F342-4E44-B6AC-3D8E9A802999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11DEBF-466A-4225-912A-BF5D21FB66FE}" type="pres">
      <dgm:prSet presAssocID="{2C0AF901-11FE-48A2-9F1B-65F4D8037D6C}" presName="space" presStyleCnt="0"/>
      <dgm:spPr/>
      <dgm:t>
        <a:bodyPr/>
        <a:lstStyle/>
        <a:p>
          <a:endParaRPr lang="th-TH"/>
        </a:p>
      </dgm:t>
    </dgm:pt>
    <dgm:pt modelId="{B33D3E7E-A042-4646-9108-D130284EA7B3}" type="pres">
      <dgm:prSet presAssocID="{AFD40C82-3608-4C40-96D1-D783134C43CD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262931-31F3-4A7D-BF95-9767DDCAA5E1}" type="pres">
      <dgm:prSet presAssocID="{03B4AF9B-4DBE-4177-87DD-E55E93E09AA6}" presName="space" presStyleCnt="0"/>
      <dgm:spPr/>
      <dgm:t>
        <a:bodyPr/>
        <a:lstStyle/>
        <a:p>
          <a:endParaRPr lang="th-TH"/>
        </a:p>
      </dgm:t>
    </dgm:pt>
    <dgm:pt modelId="{DF1FAF52-4EA8-45BF-B89D-169630E6D53D}" type="pres">
      <dgm:prSet presAssocID="{00DD0F69-9778-46C1-8C50-8E470EE8A82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CB8386-90D1-4769-93CE-1FDDFF62800E}" type="pres">
      <dgm:prSet presAssocID="{062E3701-78C5-4C78-A5D4-E4CE00FCEA4F}" presName="space" presStyleCnt="0"/>
      <dgm:spPr/>
      <dgm:t>
        <a:bodyPr/>
        <a:lstStyle/>
        <a:p>
          <a:endParaRPr lang="th-TH"/>
        </a:p>
      </dgm:t>
    </dgm:pt>
    <dgm:pt modelId="{BC30AEE3-664D-4201-9A6E-8A9F4D77BC2D}" type="pres">
      <dgm:prSet presAssocID="{2BE0495D-71BE-41A2-8F04-04CA0D33AA5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7D0914-A303-4CE8-8A8A-EAD9277910A5}" type="pres">
      <dgm:prSet presAssocID="{642AA283-470B-4245-83EB-11A0A0FCEA8A}" presName="space" presStyleCnt="0"/>
      <dgm:spPr/>
      <dgm:t>
        <a:bodyPr/>
        <a:lstStyle/>
        <a:p>
          <a:endParaRPr lang="th-TH"/>
        </a:p>
      </dgm:t>
    </dgm:pt>
    <dgm:pt modelId="{1CB39A62-0014-47C2-AC05-919375C43E5D}" type="pres">
      <dgm:prSet presAssocID="{9917C799-402C-4F8A-BBB2-ED1F5BA8203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EF33F1-C317-4B9D-BDC0-D56E382BA4BD}" srcId="{0D6FAED2-FC13-4BCA-A979-61A1751617C5}" destId="{AFD40C82-3608-4C40-96D1-D783134C43CD}" srcOrd="1" destOrd="0" parTransId="{25FC705D-DC3D-4D9E-AC42-25DAB5BA6435}" sibTransId="{03B4AF9B-4DBE-4177-87DD-E55E93E09AA6}"/>
    <dgm:cxn modelId="{A5150AEB-06A4-4156-982F-5E9176F82093}" srcId="{0D6FAED2-FC13-4BCA-A979-61A1751617C5}" destId="{9917C799-402C-4F8A-BBB2-ED1F5BA8203B}" srcOrd="4" destOrd="0" parTransId="{B7153D27-CD55-4792-99B8-FCC64DFC4080}" sibTransId="{01B221D5-9385-42F7-8480-3C10337CBAEE}"/>
    <dgm:cxn modelId="{D9B43A4C-A233-404A-BA86-18A518660A6D}" type="presOf" srcId="{0D6FAED2-FC13-4BCA-A979-61A1751617C5}" destId="{C9C80859-DFA0-4256-A0CB-DA4C5AD9948E}" srcOrd="0" destOrd="0" presId="urn:microsoft.com/office/officeart/2005/8/layout/venn3"/>
    <dgm:cxn modelId="{1FAEC8BE-5DB3-432B-A94C-BE8A946FC562}" type="presOf" srcId="{00DD0F69-9778-46C1-8C50-8E470EE8A826}" destId="{DF1FAF52-4EA8-45BF-B89D-169630E6D53D}" srcOrd="0" destOrd="0" presId="urn:microsoft.com/office/officeart/2005/8/layout/venn3"/>
    <dgm:cxn modelId="{128040D7-1C41-40EB-8716-CBC06FD43304}" type="presOf" srcId="{2BE0495D-71BE-41A2-8F04-04CA0D33AA5A}" destId="{BC30AEE3-664D-4201-9A6E-8A9F4D77BC2D}" srcOrd="0" destOrd="0" presId="urn:microsoft.com/office/officeart/2005/8/layout/venn3"/>
    <dgm:cxn modelId="{76AB5B25-F2F7-46EA-8D73-0FD94DEE3056}" srcId="{0D6FAED2-FC13-4BCA-A979-61A1751617C5}" destId="{D4288E37-F342-4E44-B6AC-3D8E9A802999}" srcOrd="0" destOrd="0" parTransId="{A5998956-C039-47C9-8090-DF2C2F9306A7}" sibTransId="{2C0AF901-11FE-48A2-9F1B-65F4D8037D6C}"/>
    <dgm:cxn modelId="{A43BD4C6-D4F8-45F9-ABE2-7C43E59004FB}" type="presOf" srcId="{D4288E37-F342-4E44-B6AC-3D8E9A802999}" destId="{448DC402-6EA8-439E-9BA2-FC46777F857A}" srcOrd="0" destOrd="0" presId="urn:microsoft.com/office/officeart/2005/8/layout/venn3"/>
    <dgm:cxn modelId="{7A9BA7A2-BED4-4AD3-92E6-B9813ECEB3B2}" srcId="{0D6FAED2-FC13-4BCA-A979-61A1751617C5}" destId="{2BE0495D-71BE-41A2-8F04-04CA0D33AA5A}" srcOrd="3" destOrd="0" parTransId="{515FE3DB-E2B3-4427-BA67-F0A7BE382000}" sibTransId="{642AA283-470B-4245-83EB-11A0A0FCEA8A}"/>
    <dgm:cxn modelId="{6369F627-0115-4803-9AEA-FBC19FA31A35}" type="presOf" srcId="{9917C799-402C-4F8A-BBB2-ED1F5BA8203B}" destId="{1CB39A62-0014-47C2-AC05-919375C43E5D}" srcOrd="0" destOrd="0" presId="urn:microsoft.com/office/officeart/2005/8/layout/venn3"/>
    <dgm:cxn modelId="{1B33601B-9FE2-40A9-9898-7FB486E012D0}" type="presOf" srcId="{AFD40C82-3608-4C40-96D1-D783134C43CD}" destId="{B33D3E7E-A042-4646-9108-D130284EA7B3}" srcOrd="0" destOrd="0" presId="urn:microsoft.com/office/officeart/2005/8/layout/venn3"/>
    <dgm:cxn modelId="{A5834D82-5DE9-46D0-A9EC-4D325A31292C}" srcId="{0D6FAED2-FC13-4BCA-A979-61A1751617C5}" destId="{00DD0F69-9778-46C1-8C50-8E470EE8A826}" srcOrd="2" destOrd="0" parTransId="{65530EF6-D6BB-4E71-AF6F-759D29A9D25B}" sibTransId="{062E3701-78C5-4C78-A5D4-E4CE00FCEA4F}"/>
    <dgm:cxn modelId="{10343383-D261-4DC0-9948-74169E66B20E}" type="presParOf" srcId="{C9C80859-DFA0-4256-A0CB-DA4C5AD9948E}" destId="{448DC402-6EA8-439E-9BA2-FC46777F857A}" srcOrd="0" destOrd="0" presId="urn:microsoft.com/office/officeart/2005/8/layout/venn3"/>
    <dgm:cxn modelId="{D52367A9-6BA0-49B2-B0E3-6EEAB34E006C}" type="presParOf" srcId="{C9C80859-DFA0-4256-A0CB-DA4C5AD9948E}" destId="{3B11DEBF-466A-4225-912A-BF5D21FB66FE}" srcOrd="1" destOrd="0" presId="urn:microsoft.com/office/officeart/2005/8/layout/venn3"/>
    <dgm:cxn modelId="{E5F361D7-F1B9-4A22-B0C5-CCBA7FCF60D9}" type="presParOf" srcId="{C9C80859-DFA0-4256-A0CB-DA4C5AD9948E}" destId="{B33D3E7E-A042-4646-9108-D130284EA7B3}" srcOrd="2" destOrd="0" presId="urn:microsoft.com/office/officeart/2005/8/layout/venn3"/>
    <dgm:cxn modelId="{389A4B6A-DA0C-4566-8090-9A11AC9D16E8}" type="presParOf" srcId="{C9C80859-DFA0-4256-A0CB-DA4C5AD9948E}" destId="{FD262931-31F3-4A7D-BF95-9767DDCAA5E1}" srcOrd="3" destOrd="0" presId="urn:microsoft.com/office/officeart/2005/8/layout/venn3"/>
    <dgm:cxn modelId="{76AA03C7-9A1F-4013-8610-C7B620093B3A}" type="presParOf" srcId="{C9C80859-DFA0-4256-A0CB-DA4C5AD9948E}" destId="{DF1FAF52-4EA8-45BF-B89D-169630E6D53D}" srcOrd="4" destOrd="0" presId="urn:microsoft.com/office/officeart/2005/8/layout/venn3"/>
    <dgm:cxn modelId="{5BCCC2CA-B997-4A37-8636-7228CBBE360E}" type="presParOf" srcId="{C9C80859-DFA0-4256-A0CB-DA4C5AD9948E}" destId="{1ECB8386-90D1-4769-93CE-1FDDFF62800E}" srcOrd="5" destOrd="0" presId="urn:microsoft.com/office/officeart/2005/8/layout/venn3"/>
    <dgm:cxn modelId="{E015A923-EEA2-4045-8F4F-1E6C0933D0C3}" type="presParOf" srcId="{C9C80859-DFA0-4256-A0CB-DA4C5AD9948E}" destId="{BC30AEE3-664D-4201-9A6E-8A9F4D77BC2D}" srcOrd="6" destOrd="0" presId="urn:microsoft.com/office/officeart/2005/8/layout/venn3"/>
    <dgm:cxn modelId="{B2E67A99-6DBC-4281-92B3-05D0D6F4289D}" type="presParOf" srcId="{C9C80859-DFA0-4256-A0CB-DA4C5AD9948E}" destId="{137D0914-A303-4CE8-8A8A-EAD9277910A5}" srcOrd="7" destOrd="0" presId="urn:microsoft.com/office/officeart/2005/8/layout/venn3"/>
    <dgm:cxn modelId="{416740F2-6F22-49AA-96B3-B6644E766C57}" type="presParOf" srcId="{C9C80859-DFA0-4256-A0CB-DA4C5AD9948E}" destId="{1CB39A62-0014-47C2-AC05-919375C43E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2D4C76C-6A66-4C74-A5B5-7F208D03E7F7}" type="doc">
      <dgm:prSet loTypeId="urn:microsoft.com/office/officeart/2005/8/layout/pyramid4" loCatId="pyramid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A6B230A4-061C-4776-AAFF-B9988E145F18}">
      <dgm:prSet phldrT="[ข้อความ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วิธีประกาศเชิญชวนทั่วไป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1441F8E0-C585-4447-8604-18DBD8BAC4F8}" type="parTrans" cxnId="{844E7A3B-8588-468C-9117-982B21E358AB}">
      <dgm:prSet/>
      <dgm:spPr/>
      <dgm:t>
        <a:bodyPr/>
        <a:lstStyle/>
        <a:p>
          <a:endParaRPr lang="th-TH" sz="1400"/>
        </a:p>
      </dgm:t>
    </dgm:pt>
    <dgm:pt modelId="{ED6402CB-E167-4A38-86BE-2427A42A4D88}" type="sibTrans" cxnId="{844E7A3B-8588-468C-9117-982B21E358AB}">
      <dgm:prSet/>
      <dgm:spPr/>
      <dgm:t>
        <a:bodyPr/>
        <a:lstStyle/>
        <a:p>
          <a:endParaRPr lang="th-TH" sz="1400"/>
        </a:p>
      </dgm:t>
    </dgm:pt>
    <dgm:pt modelId="{42AA3A8B-6D23-4698-92B1-F2B37E95DF40}">
      <dgm:prSet phldrT="[ข้อความ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  <dgm:t>
        <a:bodyPr/>
        <a:lstStyle/>
        <a:p>
          <a:endParaRPr lang="th-TH" sz="2400" b="1" smtClean="0">
            <a:latin typeface="CordiaUPC" panose="020B0304020202020204" pitchFamily="34" charset="-34"/>
            <a:cs typeface="CordiaUPC" panose="020B0304020202020204" pitchFamily="34" charset="-34"/>
          </a:endParaRPr>
        </a:p>
        <a:p>
          <a:r>
            <a:rPr lang="th-TH" sz="2400" b="1" smtClean="0">
              <a:latin typeface="CordiaUPC" panose="020B0304020202020204" pitchFamily="34" charset="-34"/>
              <a:cs typeface="CordiaUPC" panose="020B0304020202020204" pitchFamily="34" charset="-34"/>
            </a:rPr>
            <a:t>วิธีเฉพาะ เจาะจง</a:t>
          </a:r>
          <a:endParaRPr lang="th-TH" sz="24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A0DFBE1F-2791-41F8-9B35-F4BD3D9E1517}" type="parTrans" cxnId="{EB516D79-F1F7-46D1-9BDB-EE014070E40D}">
      <dgm:prSet/>
      <dgm:spPr/>
      <dgm:t>
        <a:bodyPr/>
        <a:lstStyle/>
        <a:p>
          <a:endParaRPr lang="th-TH" sz="1400"/>
        </a:p>
      </dgm:t>
    </dgm:pt>
    <dgm:pt modelId="{A5FEB018-7876-45D4-8AB4-698A89445BCA}" type="sibTrans" cxnId="{EB516D79-F1F7-46D1-9BDB-EE014070E40D}">
      <dgm:prSet/>
      <dgm:spPr/>
      <dgm:t>
        <a:bodyPr/>
        <a:lstStyle/>
        <a:p>
          <a:endParaRPr lang="th-TH" sz="1400"/>
        </a:p>
      </dgm:t>
    </dgm:pt>
    <dgm:pt modelId="{A3424382-72E7-427A-9951-849323004622}">
      <dgm:prSet phldrT="[ข้อความ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  <dgm:t>
        <a:bodyPr/>
        <a:lstStyle/>
        <a:p>
          <a:r>
            <a:rPr lang="th-TH" sz="24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วิธี   ประกวดแบบ</a:t>
          </a:r>
          <a:endParaRPr lang="th-TH" sz="24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E8E859FB-A924-48A9-9159-E40C19FC6EDA}" type="parTrans" cxnId="{273D60CD-0F5C-4908-BEAF-D560BBB82387}">
      <dgm:prSet/>
      <dgm:spPr/>
      <dgm:t>
        <a:bodyPr/>
        <a:lstStyle/>
        <a:p>
          <a:endParaRPr lang="th-TH" sz="1400"/>
        </a:p>
      </dgm:t>
    </dgm:pt>
    <dgm:pt modelId="{C1C4781B-CBA2-423A-B17C-F638D8D6F387}" type="sibTrans" cxnId="{273D60CD-0F5C-4908-BEAF-D560BBB82387}">
      <dgm:prSet/>
      <dgm:spPr/>
      <dgm:t>
        <a:bodyPr/>
        <a:lstStyle/>
        <a:p>
          <a:endParaRPr lang="th-TH" sz="1400"/>
        </a:p>
      </dgm:t>
    </dgm:pt>
    <dgm:pt modelId="{642D7C5A-EE93-45DC-94C8-074BF0508C92}">
      <dgm:prSet phldrT="[ข้อความ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  <dgm:t>
        <a:bodyPr/>
        <a:lstStyle/>
        <a:p>
          <a:r>
            <a:rPr lang="th-TH" sz="2400" b="1" smtClean="0">
              <a:latin typeface="CordiaUPC" panose="020B0304020202020204" pitchFamily="34" charset="-34"/>
              <a:cs typeface="CordiaUPC" panose="020B0304020202020204" pitchFamily="34" charset="-34"/>
            </a:rPr>
            <a:t>วิธีคัดเลือก</a:t>
          </a:r>
          <a:endParaRPr lang="th-TH" sz="24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E7F192B1-B411-4587-BA75-DAF61EAAEABF}" type="sibTrans" cxnId="{60FC8BB7-1104-4058-9F13-F0FCECC1BC50}">
      <dgm:prSet/>
      <dgm:spPr/>
      <dgm:t>
        <a:bodyPr/>
        <a:lstStyle/>
        <a:p>
          <a:endParaRPr lang="th-TH" sz="1400"/>
        </a:p>
      </dgm:t>
    </dgm:pt>
    <dgm:pt modelId="{C5D7C4CB-E5A1-4E2A-84B5-D1C676250E0A}" type="parTrans" cxnId="{60FC8BB7-1104-4058-9F13-F0FCECC1BC50}">
      <dgm:prSet/>
      <dgm:spPr/>
      <dgm:t>
        <a:bodyPr/>
        <a:lstStyle/>
        <a:p>
          <a:endParaRPr lang="th-TH" sz="1400"/>
        </a:p>
      </dgm:t>
    </dgm:pt>
    <dgm:pt modelId="{3BB4B68B-3D6D-483C-9690-B576D7D2C64E}" type="pres">
      <dgm:prSet presAssocID="{E2D4C76C-6A66-4C74-A5B5-7F208D03E7F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C0DC83B-4821-418F-949C-23F604B7039F}" type="pres">
      <dgm:prSet presAssocID="{E2D4C76C-6A66-4C74-A5B5-7F208D03E7F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4A7CA1-9910-4546-9281-423999DBE4FE}" type="pres">
      <dgm:prSet presAssocID="{E2D4C76C-6A66-4C74-A5B5-7F208D03E7F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12F516-C45C-4B6F-BBCB-8BF86FBD0A2F}" type="pres">
      <dgm:prSet presAssocID="{E2D4C76C-6A66-4C74-A5B5-7F208D03E7F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83E3CC-9A86-4CB8-8525-085E8F547123}" type="pres">
      <dgm:prSet presAssocID="{E2D4C76C-6A66-4C74-A5B5-7F208D03E7F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3D60CD-0F5C-4908-BEAF-D560BBB82387}" srcId="{E2D4C76C-6A66-4C74-A5B5-7F208D03E7F7}" destId="{A3424382-72E7-427A-9951-849323004622}" srcOrd="3" destOrd="0" parTransId="{E8E859FB-A924-48A9-9159-E40C19FC6EDA}" sibTransId="{C1C4781B-CBA2-423A-B17C-F638D8D6F387}"/>
    <dgm:cxn modelId="{09A22ABB-BAF8-48C7-AF4C-E838AEC13235}" type="presOf" srcId="{42AA3A8B-6D23-4698-92B1-F2B37E95DF40}" destId="{B812F516-C45C-4B6F-BBCB-8BF86FBD0A2F}" srcOrd="0" destOrd="0" presId="urn:microsoft.com/office/officeart/2005/8/layout/pyramid4"/>
    <dgm:cxn modelId="{8AB1BF29-658E-4CE0-B498-78A0F7EA4594}" type="presOf" srcId="{642D7C5A-EE93-45DC-94C8-074BF0508C92}" destId="{534A7CA1-9910-4546-9281-423999DBE4FE}" srcOrd="0" destOrd="0" presId="urn:microsoft.com/office/officeart/2005/8/layout/pyramid4"/>
    <dgm:cxn modelId="{844E7A3B-8588-468C-9117-982B21E358AB}" srcId="{E2D4C76C-6A66-4C74-A5B5-7F208D03E7F7}" destId="{A6B230A4-061C-4776-AAFF-B9988E145F18}" srcOrd="0" destOrd="0" parTransId="{1441F8E0-C585-4447-8604-18DBD8BAC4F8}" sibTransId="{ED6402CB-E167-4A38-86BE-2427A42A4D88}"/>
    <dgm:cxn modelId="{EB516D79-F1F7-46D1-9BDB-EE014070E40D}" srcId="{E2D4C76C-6A66-4C74-A5B5-7F208D03E7F7}" destId="{42AA3A8B-6D23-4698-92B1-F2B37E95DF40}" srcOrd="2" destOrd="0" parTransId="{A0DFBE1F-2791-41F8-9B35-F4BD3D9E1517}" sibTransId="{A5FEB018-7876-45D4-8AB4-698A89445BCA}"/>
    <dgm:cxn modelId="{E2CCBA16-D4F5-462E-BD60-D4EADA95A3FF}" type="presOf" srcId="{A6B230A4-061C-4776-AAFF-B9988E145F18}" destId="{5C0DC83B-4821-418F-949C-23F604B7039F}" srcOrd="0" destOrd="0" presId="urn:microsoft.com/office/officeart/2005/8/layout/pyramid4"/>
    <dgm:cxn modelId="{E2DBD78C-8630-470C-BB93-972F2030B50F}" type="presOf" srcId="{A3424382-72E7-427A-9951-849323004622}" destId="{7C83E3CC-9A86-4CB8-8525-085E8F547123}" srcOrd="0" destOrd="0" presId="urn:microsoft.com/office/officeart/2005/8/layout/pyramid4"/>
    <dgm:cxn modelId="{0ABCDD1A-D72F-4DD4-B72B-7FA176C8BDFB}" type="presOf" srcId="{E2D4C76C-6A66-4C74-A5B5-7F208D03E7F7}" destId="{3BB4B68B-3D6D-483C-9690-B576D7D2C64E}" srcOrd="0" destOrd="0" presId="urn:microsoft.com/office/officeart/2005/8/layout/pyramid4"/>
    <dgm:cxn modelId="{60FC8BB7-1104-4058-9F13-F0FCECC1BC50}" srcId="{E2D4C76C-6A66-4C74-A5B5-7F208D03E7F7}" destId="{642D7C5A-EE93-45DC-94C8-074BF0508C92}" srcOrd="1" destOrd="0" parTransId="{C5D7C4CB-E5A1-4E2A-84B5-D1C676250E0A}" sibTransId="{E7F192B1-B411-4587-BA75-DAF61EAAEABF}"/>
    <dgm:cxn modelId="{C7BF3E70-A79E-4447-B458-3F96CA5813ED}" type="presParOf" srcId="{3BB4B68B-3D6D-483C-9690-B576D7D2C64E}" destId="{5C0DC83B-4821-418F-949C-23F604B7039F}" srcOrd="0" destOrd="0" presId="urn:microsoft.com/office/officeart/2005/8/layout/pyramid4"/>
    <dgm:cxn modelId="{C65F6DAD-249C-457E-AE90-2A959FCD4632}" type="presParOf" srcId="{3BB4B68B-3D6D-483C-9690-B576D7D2C64E}" destId="{534A7CA1-9910-4546-9281-423999DBE4FE}" srcOrd="1" destOrd="0" presId="urn:microsoft.com/office/officeart/2005/8/layout/pyramid4"/>
    <dgm:cxn modelId="{639F02D5-720A-4FFF-91DE-93C8E8BC8B39}" type="presParOf" srcId="{3BB4B68B-3D6D-483C-9690-B576D7D2C64E}" destId="{B812F516-C45C-4B6F-BBCB-8BF86FBD0A2F}" srcOrd="2" destOrd="0" presId="urn:microsoft.com/office/officeart/2005/8/layout/pyramid4"/>
    <dgm:cxn modelId="{C1C5F531-153E-43AE-984D-638C64988F59}" type="presParOf" srcId="{3BB4B68B-3D6D-483C-9690-B576D7D2C64E}" destId="{7C83E3CC-9A86-4CB8-8525-085E8F547123}" srcOrd="3" destOrd="0" presId="urn:microsoft.com/office/officeart/2005/8/layout/pyramid4"/>
  </dgm:cxnLst>
  <dgm:bg>
    <a:effectLst>
      <a:glow rad="1397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9F08F2F-7F1D-459A-B73C-96FFD08FFCC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13B2058B-B4D8-41BF-9089-16644D14481C}">
      <dgm:prSet phldrT="[ข้อความ]" custT="1"/>
      <dgm:spPr/>
      <dgm:t>
        <a:bodyPr/>
        <a:lstStyle/>
        <a:p>
          <a:r>
            <a:rPr lang="th-TH" sz="2400" b="1" dirty="0" smtClean="0"/>
            <a:t>วิธีประกาศเชิญชวนทั่วไป</a:t>
          </a:r>
          <a:endParaRPr lang="th-TH" sz="2400" b="1" dirty="0"/>
        </a:p>
      </dgm:t>
    </dgm:pt>
    <dgm:pt modelId="{73542B61-6D68-4084-B480-9BAF5A820E40}" type="parTrans" cxnId="{243BA518-EE32-49C3-9E22-B776682F387C}">
      <dgm:prSet/>
      <dgm:spPr/>
      <dgm:t>
        <a:bodyPr/>
        <a:lstStyle/>
        <a:p>
          <a:endParaRPr lang="th-TH"/>
        </a:p>
      </dgm:t>
    </dgm:pt>
    <dgm:pt modelId="{91B563B5-8777-4A65-9C97-54EB76A57BD0}" type="sibTrans" cxnId="{243BA518-EE32-49C3-9E22-B776682F387C}">
      <dgm:prSet/>
      <dgm:spPr/>
      <dgm:t>
        <a:bodyPr/>
        <a:lstStyle/>
        <a:p>
          <a:endParaRPr lang="th-TH"/>
        </a:p>
      </dgm:t>
    </dgm:pt>
    <dgm:pt modelId="{D5F4CABC-972F-414E-B269-A6CF6F3A4994}">
      <dgm:prSet phldrT="[ข้อความ]" custT="1"/>
      <dgm:spPr/>
      <dgm:t>
        <a:bodyPr/>
        <a:lstStyle/>
        <a:p>
          <a:r>
            <a:rPr lang="th-TH" sz="2000" dirty="0" smtClean="0"/>
            <a:t>ใช้วิธีประกาศเชิญชวนทั่วไปแล้ว</a:t>
          </a:r>
          <a:br>
            <a:rPr lang="th-TH" sz="2000" dirty="0" smtClean="0"/>
          </a:br>
          <a:r>
            <a:rPr lang="th-TH" sz="2000" dirty="0" smtClean="0"/>
            <a:t>ไม่มีผู้ยื่นข้อเสนอ หรือข้อเสนอนั้นไม่ได้รับคัดเลือก</a:t>
          </a:r>
          <a:endParaRPr lang="th-TH" sz="2000" dirty="0"/>
        </a:p>
      </dgm:t>
    </dgm:pt>
    <dgm:pt modelId="{F27F586B-9671-4C8F-A141-B40C284111A0}" type="parTrans" cxnId="{AE00B563-0D0A-4042-B79F-899F6A26D4E9}">
      <dgm:prSet/>
      <dgm:spPr/>
      <dgm:t>
        <a:bodyPr/>
        <a:lstStyle/>
        <a:p>
          <a:endParaRPr lang="th-TH"/>
        </a:p>
      </dgm:t>
    </dgm:pt>
    <dgm:pt modelId="{7C1108B3-1206-4EFA-BE24-194B81D3F764}" type="sibTrans" cxnId="{AE00B563-0D0A-4042-B79F-899F6A26D4E9}">
      <dgm:prSet/>
      <dgm:spPr/>
      <dgm:t>
        <a:bodyPr/>
        <a:lstStyle/>
        <a:p>
          <a:endParaRPr lang="th-TH"/>
        </a:p>
      </dgm:t>
    </dgm:pt>
    <dgm:pt modelId="{038ECEE5-0915-4CDC-BC90-B16011CE34BB}">
      <dgm:prSet phldrT="[ข้อความ]" custT="1"/>
      <dgm:spPr/>
      <dgm:t>
        <a:bodyPr/>
        <a:lstStyle/>
        <a:p>
          <a:r>
            <a:rPr lang="th-TH" sz="2000" dirty="0" smtClean="0"/>
            <a:t>งานซับซ้อนหรือซับซ้อนมาก</a:t>
          </a:r>
          <a:endParaRPr lang="th-TH" sz="2000" dirty="0"/>
        </a:p>
      </dgm:t>
    </dgm:pt>
    <dgm:pt modelId="{27CAD2FC-6097-40A5-9E98-C29D804FBB63}" type="parTrans" cxnId="{E7B0D771-10B6-468A-9E9D-9913254C51AC}">
      <dgm:prSet/>
      <dgm:spPr/>
      <dgm:t>
        <a:bodyPr/>
        <a:lstStyle/>
        <a:p>
          <a:endParaRPr lang="th-TH"/>
        </a:p>
      </dgm:t>
    </dgm:pt>
    <dgm:pt modelId="{7111ACEC-7706-4BED-808E-205479033769}" type="sibTrans" cxnId="{E7B0D771-10B6-468A-9E9D-9913254C51AC}">
      <dgm:prSet/>
      <dgm:spPr/>
      <dgm:t>
        <a:bodyPr/>
        <a:lstStyle/>
        <a:p>
          <a:endParaRPr lang="th-TH"/>
        </a:p>
      </dgm:t>
    </dgm:pt>
    <dgm:pt modelId="{F2505FAE-BB74-4B32-AAEF-CC7C467A9370}">
      <dgm:prSet phldrT="[ข้อความ]" custT="1"/>
      <dgm:spPr/>
      <dgm:t>
        <a:bodyPr/>
        <a:lstStyle/>
        <a:p>
          <a:r>
            <a:rPr lang="th-TH" sz="2400" b="1" dirty="0" smtClean="0"/>
            <a:t>วิธีเฉพาะเจาะจง</a:t>
          </a:r>
          <a:endParaRPr lang="th-TH" sz="2400" b="1" dirty="0"/>
        </a:p>
      </dgm:t>
    </dgm:pt>
    <dgm:pt modelId="{93677C42-DAE9-45B9-B640-A0182FAB969F}" type="parTrans" cxnId="{A9E0ED43-7232-4048-A2EB-620A87F10F83}">
      <dgm:prSet/>
      <dgm:spPr/>
      <dgm:t>
        <a:bodyPr/>
        <a:lstStyle/>
        <a:p>
          <a:endParaRPr lang="th-TH"/>
        </a:p>
      </dgm:t>
    </dgm:pt>
    <dgm:pt modelId="{AF935926-520D-44A3-935B-95BE732899C2}" type="sibTrans" cxnId="{A9E0ED43-7232-4048-A2EB-620A87F10F83}">
      <dgm:prSet/>
      <dgm:spPr/>
      <dgm:t>
        <a:bodyPr/>
        <a:lstStyle/>
        <a:p>
          <a:endParaRPr lang="th-TH"/>
        </a:p>
      </dgm:t>
    </dgm:pt>
    <dgm:pt modelId="{5904CFC5-4162-41F7-B096-BAA58ACBAC96}">
      <dgm:prSet phldrT="[ข้อความ]" custT="1"/>
      <dgm:spPr/>
      <dgm:t>
        <a:bodyPr/>
        <a:lstStyle/>
        <a:p>
          <a:r>
            <a:rPr lang="th-TH" sz="2000" dirty="0" smtClean="0"/>
            <a:t>วงเงินก่อสร้างที่กำหนดในกฎ </a:t>
          </a:r>
          <a:r>
            <a:rPr lang="th-TH" sz="2000" dirty="0" err="1" smtClean="0"/>
            <a:t>กท</a:t>
          </a:r>
          <a:r>
            <a:rPr lang="th-TH" sz="2000" dirty="0" smtClean="0"/>
            <a:t>.</a:t>
          </a:r>
          <a:endParaRPr lang="th-TH" sz="2000" dirty="0"/>
        </a:p>
      </dgm:t>
    </dgm:pt>
    <dgm:pt modelId="{3975C9CD-E047-40FC-B182-B35712416220}" type="parTrans" cxnId="{138EE19A-6CAA-4F5F-88EB-5068BEC74B51}">
      <dgm:prSet/>
      <dgm:spPr/>
      <dgm:t>
        <a:bodyPr/>
        <a:lstStyle/>
        <a:p>
          <a:endParaRPr lang="th-TH"/>
        </a:p>
      </dgm:t>
    </dgm:pt>
    <dgm:pt modelId="{0194F9CE-9E26-4BBB-9B6E-F39D9AA02F8C}" type="sibTrans" cxnId="{138EE19A-6CAA-4F5F-88EB-5068BEC74B51}">
      <dgm:prSet/>
      <dgm:spPr/>
      <dgm:t>
        <a:bodyPr/>
        <a:lstStyle/>
        <a:p>
          <a:endParaRPr lang="th-TH"/>
        </a:p>
      </dgm:t>
    </dgm:pt>
    <dgm:pt modelId="{4EDDBA44-1716-4C06-A655-541EE301BA64}">
      <dgm:prSet phldrT="[ข้อความ]" custT="1"/>
      <dgm:spPr/>
      <dgm:t>
        <a:bodyPr/>
        <a:lstStyle/>
        <a:p>
          <a:pPr>
            <a:lnSpc>
              <a:spcPts val="3000"/>
            </a:lnSpc>
            <a:spcAft>
              <a:spcPts val="1200"/>
            </a:spcAft>
          </a:pPr>
          <a:r>
            <a:rPr lang="th-TH" sz="2400" b="1" dirty="0" smtClean="0"/>
            <a:t>วิธีประกวดแบบ</a:t>
          </a:r>
          <a:endParaRPr lang="th-TH" sz="2400" b="1" dirty="0"/>
        </a:p>
      </dgm:t>
    </dgm:pt>
    <dgm:pt modelId="{4792C8B5-AD00-4594-B199-8927D91A0516}" type="parTrans" cxnId="{C4ADD48A-A4E3-480C-8911-C616F5BB6E57}">
      <dgm:prSet/>
      <dgm:spPr/>
      <dgm:t>
        <a:bodyPr/>
        <a:lstStyle/>
        <a:p>
          <a:endParaRPr lang="th-TH"/>
        </a:p>
      </dgm:t>
    </dgm:pt>
    <dgm:pt modelId="{3FB711ED-9410-4D00-B59F-EEAE6D7DED71}" type="sibTrans" cxnId="{C4ADD48A-A4E3-480C-8911-C616F5BB6E57}">
      <dgm:prSet/>
      <dgm:spPr/>
      <dgm:t>
        <a:bodyPr/>
        <a:lstStyle/>
        <a:p>
          <a:endParaRPr lang="th-TH"/>
        </a:p>
      </dgm:t>
    </dgm:pt>
    <dgm:pt modelId="{5B44D5B1-4DE1-4312-BC68-5A28AE6E17D0}">
      <dgm:prSet phldrT="[ข้อความ]" custT="1"/>
      <dgm:spPr/>
      <dgm:t>
        <a:bodyPr/>
        <a:lstStyle/>
        <a:p>
          <a:r>
            <a:rPr lang="th-TH" sz="2000" dirty="0" smtClean="0"/>
            <a:t>ออกแบบงานก่อสร้างที่มีลักษณะพิเศษ เป็นที่เชิดชูคุณค่าด้านศิลปกรรมหรือสถาปัตยกรรมของชาติ</a:t>
          </a:r>
          <a:endParaRPr lang="th-TH" sz="2000" dirty="0"/>
        </a:p>
      </dgm:t>
    </dgm:pt>
    <dgm:pt modelId="{112EFEA4-E3AD-4684-B29F-58BF9EA3A32C}" type="parTrans" cxnId="{6CC3A3E9-7E1A-4259-98E8-CA6C587304DF}">
      <dgm:prSet/>
      <dgm:spPr/>
      <dgm:t>
        <a:bodyPr/>
        <a:lstStyle/>
        <a:p>
          <a:endParaRPr lang="th-TH"/>
        </a:p>
      </dgm:t>
    </dgm:pt>
    <dgm:pt modelId="{DD4710DD-6B73-4279-88A1-40F41ACE2E03}" type="sibTrans" cxnId="{6CC3A3E9-7E1A-4259-98E8-CA6C587304DF}">
      <dgm:prSet/>
      <dgm:spPr/>
      <dgm:t>
        <a:bodyPr/>
        <a:lstStyle/>
        <a:p>
          <a:endParaRPr lang="th-TH"/>
        </a:p>
      </dgm:t>
    </dgm:pt>
    <dgm:pt modelId="{CA6FCF7E-FAA2-4D6B-90CF-0AE1FCD6C0F8}">
      <dgm:prSet phldrT="[ข้อความ]" custT="1"/>
      <dgm:spPr/>
      <dgm:t>
        <a:bodyPr/>
        <a:lstStyle/>
        <a:p>
          <a:r>
            <a:rPr lang="th-TH" sz="2000" dirty="0" smtClean="0"/>
            <a:t>กรณีอื่นที่กำหนดในกฎ </a:t>
          </a:r>
          <a:r>
            <a:rPr lang="th-TH" sz="2000" dirty="0" err="1" smtClean="0"/>
            <a:t>กท.</a:t>
          </a:r>
          <a:endParaRPr lang="th-TH" sz="2000" dirty="0"/>
        </a:p>
      </dgm:t>
    </dgm:pt>
    <dgm:pt modelId="{39C7C91A-4D2F-4EA2-AF52-A1C68C8C13C9}" type="parTrans" cxnId="{B537392A-978F-4D1F-85A3-29B2D9291708}">
      <dgm:prSet/>
      <dgm:spPr/>
      <dgm:t>
        <a:bodyPr/>
        <a:lstStyle/>
        <a:p>
          <a:endParaRPr lang="th-TH"/>
        </a:p>
      </dgm:t>
    </dgm:pt>
    <dgm:pt modelId="{7FBED920-36DC-4A27-8CD3-6CD4F66393D0}" type="sibTrans" cxnId="{B537392A-978F-4D1F-85A3-29B2D9291708}">
      <dgm:prSet/>
      <dgm:spPr/>
      <dgm:t>
        <a:bodyPr/>
        <a:lstStyle/>
        <a:p>
          <a:endParaRPr lang="th-TH"/>
        </a:p>
      </dgm:t>
    </dgm:pt>
    <dgm:pt modelId="{B0511126-4B9A-4652-AEE4-73D22275F23C}">
      <dgm:prSet phldrT="[ข้อความ]" custT="1"/>
      <dgm:spPr/>
      <dgm:t>
        <a:bodyPr/>
        <a:lstStyle/>
        <a:p>
          <a:r>
            <a:rPr lang="th-TH" sz="2000" dirty="0" smtClean="0"/>
            <a:t>กรณีอื่นที่กำหนดในกฎ </a:t>
          </a:r>
          <a:r>
            <a:rPr lang="th-TH" sz="2000" dirty="0" err="1" smtClean="0"/>
            <a:t>กท.</a:t>
          </a:r>
          <a:endParaRPr lang="th-TH" sz="2000" dirty="0"/>
        </a:p>
      </dgm:t>
    </dgm:pt>
    <dgm:pt modelId="{B4BB8FFA-FE21-4683-BCC9-3940349766D2}" type="parTrans" cxnId="{6EC272E4-E6E1-4B70-BF89-973A350AE09E}">
      <dgm:prSet/>
      <dgm:spPr/>
      <dgm:t>
        <a:bodyPr/>
        <a:lstStyle/>
        <a:p>
          <a:endParaRPr lang="th-TH"/>
        </a:p>
      </dgm:t>
    </dgm:pt>
    <dgm:pt modelId="{E2D66DFC-C3D4-49AD-B1DF-109136D19312}" type="sibTrans" cxnId="{6EC272E4-E6E1-4B70-BF89-973A350AE09E}">
      <dgm:prSet/>
      <dgm:spPr/>
      <dgm:t>
        <a:bodyPr/>
        <a:lstStyle/>
        <a:p>
          <a:endParaRPr lang="th-TH"/>
        </a:p>
      </dgm:t>
    </dgm:pt>
    <dgm:pt modelId="{A6E27061-E3D1-4C3B-9961-8FC80AB7DC8A}">
      <dgm:prSet phldrT="[ข้อความ]" custT="1"/>
      <dgm:spPr/>
      <dgm:t>
        <a:bodyPr/>
        <a:lstStyle/>
        <a:p>
          <a:r>
            <a:rPr lang="th-TH" sz="2000" dirty="0" smtClean="0"/>
            <a:t>งานออกแบบหรือใช้ความคิด</a:t>
          </a:r>
          <a:endParaRPr lang="th-TH" sz="2000" dirty="0"/>
        </a:p>
      </dgm:t>
    </dgm:pt>
    <dgm:pt modelId="{5616B271-DD3F-403B-A430-931097E8190F}" type="parTrans" cxnId="{7217F9DB-60D1-43D0-B614-609BF12298F2}">
      <dgm:prSet/>
      <dgm:spPr/>
      <dgm:t>
        <a:bodyPr/>
        <a:lstStyle/>
        <a:p>
          <a:endParaRPr lang="th-TH"/>
        </a:p>
      </dgm:t>
    </dgm:pt>
    <dgm:pt modelId="{86D3DCBF-DF5B-45DA-B5A6-58015B265216}" type="sibTrans" cxnId="{7217F9DB-60D1-43D0-B614-609BF12298F2}">
      <dgm:prSet/>
      <dgm:spPr/>
      <dgm:t>
        <a:bodyPr/>
        <a:lstStyle/>
        <a:p>
          <a:endParaRPr lang="th-TH"/>
        </a:p>
      </dgm:t>
    </dgm:pt>
    <dgm:pt modelId="{C0692BDB-38E4-4C67-9517-0070D239EEA9}">
      <dgm:prSet phldrT="[ข้อความ]" custT="1"/>
      <dgm:spPr/>
      <dgm:t>
        <a:bodyPr/>
        <a:lstStyle/>
        <a:p>
          <a:r>
            <a:rPr lang="th-TH" sz="2000" dirty="0" smtClean="0"/>
            <a:t>จำเป็นเร่งด่วนหรือเกี่ยวกับความมั่นคงของขาติ</a:t>
          </a:r>
          <a:endParaRPr lang="th-TH" sz="2000" dirty="0"/>
        </a:p>
      </dgm:t>
    </dgm:pt>
    <dgm:pt modelId="{577CD1CB-A350-4AAD-B2C7-33446EE51F6C}" type="parTrans" cxnId="{63C50139-141A-43DA-AAC3-42C212078AF1}">
      <dgm:prSet/>
      <dgm:spPr/>
      <dgm:t>
        <a:bodyPr/>
        <a:lstStyle/>
        <a:p>
          <a:endParaRPr lang="th-TH"/>
        </a:p>
      </dgm:t>
    </dgm:pt>
    <dgm:pt modelId="{96DD364F-C07A-4502-8319-56284C7BEA0F}" type="sibTrans" cxnId="{63C50139-141A-43DA-AAC3-42C212078AF1}">
      <dgm:prSet/>
      <dgm:spPr/>
      <dgm:t>
        <a:bodyPr/>
        <a:lstStyle/>
        <a:p>
          <a:endParaRPr lang="th-TH"/>
        </a:p>
      </dgm:t>
    </dgm:pt>
    <dgm:pt modelId="{2BBC8A9F-260F-4877-8AD1-4FBA940523CD}">
      <dgm:prSet phldrT="[ข้อความ]" custT="1"/>
      <dgm:spPr/>
      <dgm:t>
        <a:bodyPr/>
        <a:lstStyle/>
        <a:p>
          <a:r>
            <a:rPr lang="th-TH" sz="2400" b="1" dirty="0" smtClean="0"/>
            <a:t>วิธีคัดเลือก</a:t>
          </a:r>
          <a:endParaRPr lang="th-TH" sz="2400" b="1" dirty="0"/>
        </a:p>
      </dgm:t>
    </dgm:pt>
    <dgm:pt modelId="{CF7AB876-5A49-42E0-B9D5-B3330F1E4CBF}" type="parTrans" cxnId="{15D096A9-F334-4BD3-B653-929A67E77228}">
      <dgm:prSet/>
      <dgm:spPr/>
      <dgm:t>
        <a:bodyPr/>
        <a:lstStyle/>
        <a:p>
          <a:endParaRPr lang="th-TH"/>
        </a:p>
      </dgm:t>
    </dgm:pt>
    <dgm:pt modelId="{26A7676E-E349-430F-8BBF-3A927499F509}" type="sibTrans" cxnId="{15D096A9-F334-4BD3-B653-929A67E77228}">
      <dgm:prSet/>
      <dgm:spPr/>
      <dgm:t>
        <a:bodyPr/>
        <a:lstStyle/>
        <a:p>
          <a:endParaRPr lang="th-TH"/>
        </a:p>
      </dgm:t>
    </dgm:pt>
    <dgm:pt modelId="{885CEE93-62A6-47E6-A92D-DED5F4501BE8}">
      <dgm:prSet phldrT="[ข้อความ]" custT="1"/>
      <dgm:spPr/>
      <dgm:t>
        <a:bodyPr/>
        <a:lstStyle/>
        <a:p>
          <a:r>
            <a:rPr lang="th-TH" sz="2000" b="0" dirty="0" smtClean="0"/>
            <a:t>งานไม่ซับซ้อน</a:t>
          </a:r>
          <a:endParaRPr lang="th-TH" sz="2000" b="0" dirty="0"/>
        </a:p>
      </dgm:t>
    </dgm:pt>
    <dgm:pt modelId="{132ED2CB-8D35-4F32-8E91-910722998920}" type="parTrans" cxnId="{78BFDF7D-94CF-4084-81C8-5DE45CDA664F}">
      <dgm:prSet/>
      <dgm:spPr/>
      <dgm:t>
        <a:bodyPr/>
        <a:lstStyle/>
        <a:p>
          <a:endParaRPr lang="th-TH"/>
        </a:p>
      </dgm:t>
    </dgm:pt>
    <dgm:pt modelId="{DE033ECB-DEFE-489A-ADD0-9E6B99E0B4D1}" type="sibTrans" cxnId="{78BFDF7D-94CF-4084-81C8-5DE45CDA664F}">
      <dgm:prSet/>
      <dgm:spPr/>
      <dgm:t>
        <a:bodyPr/>
        <a:lstStyle/>
        <a:p>
          <a:endParaRPr lang="th-TH"/>
        </a:p>
      </dgm:t>
    </dgm:pt>
    <dgm:pt modelId="{86737AC7-5306-49D4-ABFA-B8D60EF69A7A}">
      <dgm:prSet phldrT="[ข้อความ]" custT="1"/>
      <dgm:spPr/>
      <dgm:t>
        <a:bodyPr/>
        <a:lstStyle/>
        <a:p>
          <a:r>
            <a:rPr lang="th-TH" sz="2000" dirty="0" smtClean="0"/>
            <a:t>งานซับซ้อนมาก ใช้วิธีคัดเลือกแล้วไม่ได้ผล</a:t>
          </a:r>
          <a:endParaRPr lang="th-TH" sz="2000" dirty="0"/>
        </a:p>
      </dgm:t>
    </dgm:pt>
    <dgm:pt modelId="{F1420845-EAC9-4C24-88C2-A63005B50C71}" type="sibTrans" cxnId="{E7E156B2-0A7F-488E-AA04-FF4B037DF136}">
      <dgm:prSet/>
      <dgm:spPr/>
      <dgm:t>
        <a:bodyPr/>
        <a:lstStyle/>
        <a:p>
          <a:endParaRPr lang="th-TH"/>
        </a:p>
      </dgm:t>
    </dgm:pt>
    <dgm:pt modelId="{FBDC55BA-476C-49AD-8D05-7A6A7C085964}" type="parTrans" cxnId="{E7E156B2-0A7F-488E-AA04-FF4B037DF136}">
      <dgm:prSet/>
      <dgm:spPr/>
      <dgm:t>
        <a:bodyPr/>
        <a:lstStyle/>
        <a:p>
          <a:endParaRPr lang="th-TH"/>
        </a:p>
      </dgm:t>
    </dgm:pt>
    <dgm:pt modelId="{F42914D8-B365-45E5-90F3-4E32649DD861}">
      <dgm:prSet phldrT="[ข้อความ]" custT="1"/>
      <dgm:spPr/>
      <dgm:t>
        <a:bodyPr/>
        <a:lstStyle/>
        <a:p>
          <a:r>
            <a:rPr lang="th-TH" sz="2000" dirty="0" smtClean="0"/>
            <a:t>รายเดิมทำต่อ</a:t>
          </a:r>
          <a:endParaRPr lang="th-TH" sz="2000" dirty="0"/>
        </a:p>
      </dgm:t>
    </dgm:pt>
    <dgm:pt modelId="{C322510E-B161-4467-92C5-1F0E2F671B42}" type="parTrans" cxnId="{4338BE66-A525-42B8-9748-C2FBAE820F78}">
      <dgm:prSet/>
      <dgm:spPr/>
      <dgm:t>
        <a:bodyPr/>
        <a:lstStyle/>
        <a:p>
          <a:endParaRPr lang="th-TH"/>
        </a:p>
      </dgm:t>
    </dgm:pt>
    <dgm:pt modelId="{FF5EEAC8-D30C-4DB1-989F-BD4033D55675}" type="sibTrans" cxnId="{4338BE66-A525-42B8-9748-C2FBAE820F78}">
      <dgm:prSet/>
      <dgm:spPr/>
      <dgm:t>
        <a:bodyPr/>
        <a:lstStyle/>
        <a:p>
          <a:endParaRPr lang="th-TH"/>
        </a:p>
      </dgm:t>
    </dgm:pt>
    <dgm:pt modelId="{4A831AAC-23BE-4F14-A01C-C0C06DF1D199}">
      <dgm:prSet phldrT="[ข้อความ]" custT="1"/>
      <dgm:spPr/>
      <dgm:t>
        <a:bodyPr/>
        <a:lstStyle/>
        <a:p>
          <a:r>
            <a:rPr lang="th-TH" sz="2000" dirty="0" smtClean="0"/>
            <a:t>กรณีอื่นที่กำหนดในกฎ </a:t>
          </a:r>
          <a:r>
            <a:rPr lang="th-TH" sz="2000" dirty="0" err="1" smtClean="0"/>
            <a:t>กท.</a:t>
          </a:r>
          <a:endParaRPr lang="th-TH" sz="2000" dirty="0"/>
        </a:p>
      </dgm:t>
    </dgm:pt>
    <dgm:pt modelId="{B6300F07-CD93-4DEA-925D-2338D4B07896}" type="parTrans" cxnId="{A200A50E-115D-4840-B5E3-C110E24D1877}">
      <dgm:prSet/>
      <dgm:spPr/>
      <dgm:t>
        <a:bodyPr/>
        <a:lstStyle/>
        <a:p>
          <a:endParaRPr lang="th-TH"/>
        </a:p>
      </dgm:t>
    </dgm:pt>
    <dgm:pt modelId="{917239A7-7E45-4DFC-AF00-16F56F76C46A}" type="sibTrans" cxnId="{A200A50E-115D-4840-B5E3-C110E24D1877}">
      <dgm:prSet/>
      <dgm:spPr/>
      <dgm:t>
        <a:bodyPr/>
        <a:lstStyle/>
        <a:p>
          <a:endParaRPr lang="th-TH"/>
        </a:p>
      </dgm:t>
    </dgm:pt>
    <dgm:pt modelId="{3F5CB524-2139-421D-BFD4-65B11D627045}">
      <dgm:prSet phldrT="[ข้อความ]" custT="1"/>
      <dgm:spPr/>
      <dgm:t>
        <a:bodyPr/>
        <a:lstStyle/>
        <a:p>
          <a:r>
            <a:rPr lang="th-TH" sz="2000" dirty="0" smtClean="0"/>
            <a:t>ใช้วิธีอื่นไม่ได้ผล</a:t>
          </a:r>
          <a:endParaRPr lang="th-TH" sz="2000" dirty="0"/>
        </a:p>
      </dgm:t>
    </dgm:pt>
    <dgm:pt modelId="{C00573A5-10A8-4B86-B1E6-63FD2A8820C7}" type="parTrans" cxnId="{D86596E2-1D25-47AE-B238-BD438EEB6C1F}">
      <dgm:prSet/>
      <dgm:spPr/>
      <dgm:t>
        <a:bodyPr/>
        <a:lstStyle/>
        <a:p>
          <a:endParaRPr lang="th-TH"/>
        </a:p>
      </dgm:t>
    </dgm:pt>
    <dgm:pt modelId="{5C79913A-EF75-4A5E-AFBD-85BF5AFB12EE}" type="sibTrans" cxnId="{D86596E2-1D25-47AE-B238-BD438EEB6C1F}">
      <dgm:prSet/>
      <dgm:spPr/>
      <dgm:t>
        <a:bodyPr/>
        <a:lstStyle/>
        <a:p>
          <a:endParaRPr lang="th-TH"/>
        </a:p>
      </dgm:t>
    </dgm:pt>
    <dgm:pt modelId="{F6E38AF3-5EBC-4C03-9D9A-0DAE8C632C5B}" type="pres">
      <dgm:prSet presAssocID="{09F08F2F-7F1D-459A-B73C-96FFD08FFC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9D7C88F-75EF-40C7-8508-E08902BE997B}" type="pres">
      <dgm:prSet presAssocID="{13B2058B-B4D8-41BF-9089-16644D14481C}" presName="composite" presStyleCnt="0"/>
      <dgm:spPr/>
      <dgm:t>
        <a:bodyPr/>
        <a:lstStyle/>
        <a:p>
          <a:endParaRPr lang="th-TH"/>
        </a:p>
      </dgm:t>
    </dgm:pt>
    <dgm:pt modelId="{9DC79945-BD50-426C-BDB0-53F819EF542D}" type="pres">
      <dgm:prSet presAssocID="{13B2058B-B4D8-41BF-9089-16644D14481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FDB32E-CFEA-4A33-9F59-EB7934141CD9}" type="pres">
      <dgm:prSet presAssocID="{13B2058B-B4D8-41BF-9089-16644D14481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F675AB-14DA-46B3-AB83-F05D2DE74CF6}" type="pres">
      <dgm:prSet presAssocID="{91B563B5-8777-4A65-9C97-54EB76A57BD0}" presName="space" presStyleCnt="0"/>
      <dgm:spPr/>
      <dgm:t>
        <a:bodyPr/>
        <a:lstStyle/>
        <a:p>
          <a:endParaRPr lang="th-TH"/>
        </a:p>
      </dgm:t>
    </dgm:pt>
    <dgm:pt modelId="{7C138EA2-C5AE-4C93-8606-CB7E739C07BE}" type="pres">
      <dgm:prSet presAssocID="{2BBC8A9F-260F-4877-8AD1-4FBA940523CD}" presName="composite" presStyleCnt="0"/>
      <dgm:spPr/>
      <dgm:t>
        <a:bodyPr/>
        <a:lstStyle/>
        <a:p>
          <a:endParaRPr lang="th-TH"/>
        </a:p>
      </dgm:t>
    </dgm:pt>
    <dgm:pt modelId="{F5230FE6-D72B-415F-8847-F037EA9CD536}" type="pres">
      <dgm:prSet presAssocID="{2BBC8A9F-260F-4877-8AD1-4FBA940523C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6934E4-B99C-4202-A2A3-074B5B3072CB}" type="pres">
      <dgm:prSet presAssocID="{2BBC8A9F-260F-4877-8AD1-4FBA940523C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42DC89-E841-4851-96CA-3ADDCD83C1BC}" type="pres">
      <dgm:prSet presAssocID="{26A7676E-E349-430F-8BBF-3A927499F509}" presName="space" presStyleCnt="0"/>
      <dgm:spPr/>
      <dgm:t>
        <a:bodyPr/>
        <a:lstStyle/>
        <a:p>
          <a:endParaRPr lang="th-TH"/>
        </a:p>
      </dgm:t>
    </dgm:pt>
    <dgm:pt modelId="{4E9AF933-FD8A-4180-B398-5D650E432B25}" type="pres">
      <dgm:prSet presAssocID="{F2505FAE-BB74-4B32-AAEF-CC7C467A9370}" presName="composite" presStyleCnt="0"/>
      <dgm:spPr/>
      <dgm:t>
        <a:bodyPr/>
        <a:lstStyle/>
        <a:p>
          <a:endParaRPr lang="th-TH"/>
        </a:p>
      </dgm:t>
    </dgm:pt>
    <dgm:pt modelId="{DCD3991A-514B-4059-AAA2-A4F153B7B625}" type="pres">
      <dgm:prSet presAssocID="{F2505FAE-BB74-4B32-AAEF-CC7C467A937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37C6A2-2B16-4ADC-BCDD-50E71EB3601F}" type="pres">
      <dgm:prSet presAssocID="{F2505FAE-BB74-4B32-AAEF-CC7C467A937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4A6B55-FE91-4886-AEDA-05345CD7A269}" type="pres">
      <dgm:prSet presAssocID="{AF935926-520D-44A3-935B-95BE732899C2}" presName="space" presStyleCnt="0"/>
      <dgm:spPr/>
      <dgm:t>
        <a:bodyPr/>
        <a:lstStyle/>
        <a:p>
          <a:endParaRPr lang="th-TH"/>
        </a:p>
      </dgm:t>
    </dgm:pt>
    <dgm:pt modelId="{7436D197-DE57-4834-837E-034042CA8DD4}" type="pres">
      <dgm:prSet presAssocID="{4EDDBA44-1716-4C06-A655-541EE301BA64}" presName="composite" presStyleCnt="0"/>
      <dgm:spPr/>
      <dgm:t>
        <a:bodyPr/>
        <a:lstStyle/>
        <a:p>
          <a:endParaRPr lang="th-TH"/>
        </a:p>
      </dgm:t>
    </dgm:pt>
    <dgm:pt modelId="{39DA492C-4F0D-428A-8BE7-415F32064E93}" type="pres">
      <dgm:prSet presAssocID="{4EDDBA44-1716-4C06-A655-541EE301BA64}" presName="parTx" presStyleLbl="alignNode1" presStyleIdx="3" presStyleCnt="4" custLinFactNeighborX="17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29A296-5B93-4ABA-B708-0064B874E974}" type="pres">
      <dgm:prSet presAssocID="{4EDDBA44-1716-4C06-A655-541EE301BA6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E0ED43-7232-4048-A2EB-620A87F10F83}" srcId="{09F08F2F-7F1D-459A-B73C-96FFD08FFCC4}" destId="{F2505FAE-BB74-4B32-AAEF-CC7C467A9370}" srcOrd="2" destOrd="0" parTransId="{93677C42-DAE9-45B9-B640-A0182FAB969F}" sibTransId="{AF935926-520D-44A3-935B-95BE732899C2}"/>
    <dgm:cxn modelId="{FDCBBBBB-9141-42CC-913B-399A806425CA}" type="presOf" srcId="{F2505FAE-BB74-4B32-AAEF-CC7C467A9370}" destId="{DCD3991A-514B-4059-AAA2-A4F153B7B625}" srcOrd="0" destOrd="0" presId="urn:microsoft.com/office/officeart/2005/8/layout/hList1"/>
    <dgm:cxn modelId="{AE00B563-0D0A-4042-B79F-899F6A26D4E9}" srcId="{2BBC8A9F-260F-4877-8AD1-4FBA940523CD}" destId="{D5F4CABC-972F-414E-B269-A6CF6F3A4994}" srcOrd="0" destOrd="0" parTransId="{F27F586B-9671-4C8F-A141-B40C284111A0}" sibTransId="{7C1108B3-1206-4EFA-BE24-194B81D3F764}"/>
    <dgm:cxn modelId="{EC3202D8-1747-442D-BC2E-EFFC7C8EDA31}" type="presOf" srcId="{038ECEE5-0915-4CDC-BC90-B16011CE34BB}" destId="{EA6934E4-B99C-4202-A2A3-074B5B3072CB}" srcOrd="0" destOrd="1" presId="urn:microsoft.com/office/officeart/2005/8/layout/hList1"/>
    <dgm:cxn modelId="{15D096A9-F334-4BD3-B653-929A67E77228}" srcId="{09F08F2F-7F1D-459A-B73C-96FFD08FFCC4}" destId="{2BBC8A9F-260F-4877-8AD1-4FBA940523CD}" srcOrd="1" destOrd="0" parTransId="{CF7AB876-5A49-42E0-B9D5-B3330F1E4CBF}" sibTransId="{26A7676E-E349-430F-8BBF-3A927499F509}"/>
    <dgm:cxn modelId="{243BA518-EE32-49C3-9E22-B776682F387C}" srcId="{09F08F2F-7F1D-459A-B73C-96FFD08FFCC4}" destId="{13B2058B-B4D8-41BF-9089-16644D14481C}" srcOrd="0" destOrd="0" parTransId="{73542B61-6D68-4084-B480-9BAF5A820E40}" sibTransId="{91B563B5-8777-4A65-9C97-54EB76A57BD0}"/>
    <dgm:cxn modelId="{F97DA87C-C3EB-4F42-AC80-44955686F227}" type="presOf" srcId="{C0692BDB-38E4-4C67-9517-0070D239EEA9}" destId="{4537C6A2-2B16-4ADC-BCDD-50E71EB3601F}" srcOrd="0" destOrd="3" presId="urn:microsoft.com/office/officeart/2005/8/layout/hList1"/>
    <dgm:cxn modelId="{D99F5916-C995-4D06-B954-3C98DFB70DCA}" type="presOf" srcId="{2BBC8A9F-260F-4877-8AD1-4FBA940523CD}" destId="{F5230FE6-D72B-415F-8847-F037EA9CD536}" srcOrd="0" destOrd="0" presId="urn:microsoft.com/office/officeart/2005/8/layout/hList1"/>
    <dgm:cxn modelId="{2F03FFA2-15DB-471E-A4D8-55881EB9E0FA}" type="presOf" srcId="{A6E27061-E3D1-4C3B-9961-8FC80AB7DC8A}" destId="{EA6934E4-B99C-4202-A2A3-074B5B3072CB}" srcOrd="0" destOrd="2" presId="urn:microsoft.com/office/officeart/2005/8/layout/hList1"/>
    <dgm:cxn modelId="{7C77C4A0-C42D-4882-B879-0C4C1737BC79}" type="presOf" srcId="{885CEE93-62A6-47E6-A92D-DED5F4501BE8}" destId="{6DFDB32E-CFEA-4A33-9F59-EB7934141CD9}" srcOrd="0" destOrd="0" presId="urn:microsoft.com/office/officeart/2005/8/layout/hList1"/>
    <dgm:cxn modelId="{B537392A-978F-4D1F-85A3-29B2D9291708}" srcId="{4EDDBA44-1716-4C06-A655-541EE301BA64}" destId="{CA6FCF7E-FAA2-4D6B-90CF-0AE1FCD6C0F8}" srcOrd="1" destOrd="0" parTransId="{39C7C91A-4D2F-4EA2-AF52-A1C68C8C13C9}" sibTransId="{7FBED920-36DC-4A27-8CD3-6CD4F66393D0}"/>
    <dgm:cxn modelId="{6EC272E4-E6E1-4B70-BF89-973A350AE09E}" srcId="{2BBC8A9F-260F-4877-8AD1-4FBA940523CD}" destId="{B0511126-4B9A-4652-AEE4-73D22275F23C}" srcOrd="3" destOrd="0" parTransId="{B4BB8FFA-FE21-4683-BCC9-3940349766D2}" sibTransId="{E2D66DFC-C3D4-49AD-B1DF-109136D19312}"/>
    <dgm:cxn modelId="{633B4487-407A-4DA6-BBBD-52698C8916EF}" type="presOf" srcId="{13B2058B-B4D8-41BF-9089-16644D14481C}" destId="{9DC79945-BD50-426C-BDB0-53F819EF542D}" srcOrd="0" destOrd="0" presId="urn:microsoft.com/office/officeart/2005/8/layout/hList1"/>
    <dgm:cxn modelId="{A200A50E-115D-4840-B5E3-C110E24D1877}" srcId="{F2505FAE-BB74-4B32-AAEF-CC7C467A9370}" destId="{4A831AAC-23BE-4F14-A01C-C0C06DF1D199}" srcOrd="5" destOrd="0" parTransId="{B6300F07-CD93-4DEA-925D-2338D4B07896}" sibTransId="{917239A7-7E45-4DFC-AF00-16F56F76C46A}"/>
    <dgm:cxn modelId="{6CC3A3E9-7E1A-4259-98E8-CA6C587304DF}" srcId="{4EDDBA44-1716-4C06-A655-541EE301BA64}" destId="{5B44D5B1-4DE1-4312-BC68-5A28AE6E17D0}" srcOrd="0" destOrd="0" parTransId="{112EFEA4-E3AD-4684-B29F-58BF9EA3A32C}" sibTransId="{DD4710DD-6B73-4279-88A1-40F41ACE2E03}"/>
    <dgm:cxn modelId="{0256C30C-E2D2-4418-8EAA-C19614EDF22B}" type="presOf" srcId="{4EDDBA44-1716-4C06-A655-541EE301BA64}" destId="{39DA492C-4F0D-428A-8BE7-415F32064E93}" srcOrd="0" destOrd="0" presId="urn:microsoft.com/office/officeart/2005/8/layout/hList1"/>
    <dgm:cxn modelId="{7475A732-7E3D-4352-AF93-0B845520E456}" type="presOf" srcId="{5904CFC5-4162-41F7-B096-BAA58ACBAC96}" destId="{4537C6A2-2B16-4ADC-BCDD-50E71EB3601F}" srcOrd="0" destOrd="1" presId="urn:microsoft.com/office/officeart/2005/8/layout/hList1"/>
    <dgm:cxn modelId="{AB3F980A-C5C4-4310-A379-F64089A372C4}" type="presOf" srcId="{4A831AAC-23BE-4F14-A01C-C0C06DF1D199}" destId="{4537C6A2-2B16-4ADC-BCDD-50E71EB3601F}" srcOrd="0" destOrd="5" presId="urn:microsoft.com/office/officeart/2005/8/layout/hList1"/>
    <dgm:cxn modelId="{63C50139-141A-43DA-AAC3-42C212078AF1}" srcId="{F2505FAE-BB74-4B32-AAEF-CC7C467A9370}" destId="{C0692BDB-38E4-4C67-9517-0070D239EEA9}" srcOrd="3" destOrd="0" parTransId="{577CD1CB-A350-4AAD-B2C7-33446EE51F6C}" sibTransId="{96DD364F-C07A-4502-8319-56284C7BEA0F}"/>
    <dgm:cxn modelId="{4338BE66-A525-42B8-9748-C2FBAE820F78}" srcId="{F2505FAE-BB74-4B32-AAEF-CC7C467A9370}" destId="{F42914D8-B365-45E5-90F3-4E32649DD861}" srcOrd="4" destOrd="0" parTransId="{C322510E-B161-4467-92C5-1F0E2F671B42}" sibTransId="{FF5EEAC8-D30C-4DB1-989F-BD4033D55675}"/>
    <dgm:cxn modelId="{4697BC57-56B2-4247-A566-9DC6922CBA3F}" type="presOf" srcId="{09F08F2F-7F1D-459A-B73C-96FFD08FFCC4}" destId="{F6E38AF3-5EBC-4C03-9D9A-0DAE8C632C5B}" srcOrd="0" destOrd="0" presId="urn:microsoft.com/office/officeart/2005/8/layout/hList1"/>
    <dgm:cxn modelId="{4DEB55F4-E30C-4AEA-B037-AF1C6E4B15A4}" type="presOf" srcId="{CA6FCF7E-FAA2-4D6B-90CF-0AE1FCD6C0F8}" destId="{3C29A296-5B93-4ABA-B708-0064B874E974}" srcOrd="0" destOrd="1" presId="urn:microsoft.com/office/officeart/2005/8/layout/hList1"/>
    <dgm:cxn modelId="{D86596E2-1D25-47AE-B238-BD438EEB6C1F}" srcId="{F2505FAE-BB74-4B32-AAEF-CC7C467A9370}" destId="{3F5CB524-2139-421D-BFD4-65B11D627045}" srcOrd="0" destOrd="0" parTransId="{C00573A5-10A8-4B86-B1E6-63FD2A8820C7}" sibTransId="{5C79913A-EF75-4A5E-AFBD-85BF5AFB12EE}"/>
    <dgm:cxn modelId="{53BE5213-EDFC-4517-BE34-C6DF8B9C38AE}" type="presOf" srcId="{3F5CB524-2139-421D-BFD4-65B11D627045}" destId="{4537C6A2-2B16-4ADC-BCDD-50E71EB3601F}" srcOrd="0" destOrd="0" presId="urn:microsoft.com/office/officeart/2005/8/layout/hList1"/>
    <dgm:cxn modelId="{C4ADD48A-A4E3-480C-8911-C616F5BB6E57}" srcId="{09F08F2F-7F1D-459A-B73C-96FFD08FFCC4}" destId="{4EDDBA44-1716-4C06-A655-541EE301BA64}" srcOrd="3" destOrd="0" parTransId="{4792C8B5-AD00-4594-B199-8927D91A0516}" sibTransId="{3FB711ED-9410-4D00-B59F-EEAE6D7DED71}"/>
    <dgm:cxn modelId="{20F1E6DF-821D-4D67-BF10-D9D34DA38D3A}" type="presOf" srcId="{B0511126-4B9A-4652-AEE4-73D22275F23C}" destId="{EA6934E4-B99C-4202-A2A3-074B5B3072CB}" srcOrd="0" destOrd="3" presId="urn:microsoft.com/office/officeart/2005/8/layout/hList1"/>
    <dgm:cxn modelId="{37DE8778-CC38-41E0-BB6B-FC8F743933B7}" type="presOf" srcId="{F42914D8-B365-45E5-90F3-4E32649DD861}" destId="{4537C6A2-2B16-4ADC-BCDD-50E71EB3601F}" srcOrd="0" destOrd="4" presId="urn:microsoft.com/office/officeart/2005/8/layout/hList1"/>
    <dgm:cxn modelId="{2FD4DAF1-CBA7-4B0F-B0E7-BAA3B09C5E02}" type="presOf" srcId="{86737AC7-5306-49D4-ABFA-B8D60EF69A7A}" destId="{4537C6A2-2B16-4ADC-BCDD-50E71EB3601F}" srcOrd="0" destOrd="2" presId="urn:microsoft.com/office/officeart/2005/8/layout/hList1"/>
    <dgm:cxn modelId="{1FF674C8-FCFC-4B1A-B336-385D87F39866}" type="presOf" srcId="{D5F4CABC-972F-414E-B269-A6CF6F3A4994}" destId="{EA6934E4-B99C-4202-A2A3-074B5B3072CB}" srcOrd="0" destOrd="0" presId="urn:microsoft.com/office/officeart/2005/8/layout/hList1"/>
    <dgm:cxn modelId="{E7E156B2-0A7F-488E-AA04-FF4B037DF136}" srcId="{F2505FAE-BB74-4B32-AAEF-CC7C467A9370}" destId="{86737AC7-5306-49D4-ABFA-B8D60EF69A7A}" srcOrd="2" destOrd="0" parTransId="{FBDC55BA-476C-49AD-8D05-7A6A7C085964}" sibTransId="{F1420845-EAC9-4C24-88C2-A63005B50C71}"/>
    <dgm:cxn modelId="{2DAAE059-1F3F-4F05-B58B-417871540082}" type="presOf" srcId="{5B44D5B1-4DE1-4312-BC68-5A28AE6E17D0}" destId="{3C29A296-5B93-4ABA-B708-0064B874E974}" srcOrd="0" destOrd="0" presId="urn:microsoft.com/office/officeart/2005/8/layout/hList1"/>
    <dgm:cxn modelId="{78BFDF7D-94CF-4084-81C8-5DE45CDA664F}" srcId="{13B2058B-B4D8-41BF-9089-16644D14481C}" destId="{885CEE93-62A6-47E6-A92D-DED5F4501BE8}" srcOrd="0" destOrd="0" parTransId="{132ED2CB-8D35-4F32-8E91-910722998920}" sibTransId="{DE033ECB-DEFE-489A-ADD0-9E6B99E0B4D1}"/>
    <dgm:cxn modelId="{E7B0D771-10B6-468A-9E9D-9913254C51AC}" srcId="{2BBC8A9F-260F-4877-8AD1-4FBA940523CD}" destId="{038ECEE5-0915-4CDC-BC90-B16011CE34BB}" srcOrd="1" destOrd="0" parTransId="{27CAD2FC-6097-40A5-9E98-C29D804FBB63}" sibTransId="{7111ACEC-7706-4BED-808E-205479033769}"/>
    <dgm:cxn modelId="{138EE19A-6CAA-4F5F-88EB-5068BEC74B51}" srcId="{F2505FAE-BB74-4B32-AAEF-CC7C467A9370}" destId="{5904CFC5-4162-41F7-B096-BAA58ACBAC96}" srcOrd="1" destOrd="0" parTransId="{3975C9CD-E047-40FC-B182-B35712416220}" sibTransId="{0194F9CE-9E26-4BBB-9B6E-F39D9AA02F8C}"/>
    <dgm:cxn modelId="{7217F9DB-60D1-43D0-B614-609BF12298F2}" srcId="{2BBC8A9F-260F-4877-8AD1-4FBA940523CD}" destId="{A6E27061-E3D1-4C3B-9961-8FC80AB7DC8A}" srcOrd="2" destOrd="0" parTransId="{5616B271-DD3F-403B-A430-931097E8190F}" sibTransId="{86D3DCBF-DF5B-45DA-B5A6-58015B265216}"/>
    <dgm:cxn modelId="{92C229BA-5263-409C-8075-C358A62253D3}" type="presParOf" srcId="{F6E38AF3-5EBC-4C03-9D9A-0DAE8C632C5B}" destId="{C9D7C88F-75EF-40C7-8508-E08902BE997B}" srcOrd="0" destOrd="0" presId="urn:microsoft.com/office/officeart/2005/8/layout/hList1"/>
    <dgm:cxn modelId="{F098A7AE-398B-4DC9-8376-492153CDB8F8}" type="presParOf" srcId="{C9D7C88F-75EF-40C7-8508-E08902BE997B}" destId="{9DC79945-BD50-426C-BDB0-53F819EF542D}" srcOrd="0" destOrd="0" presId="urn:microsoft.com/office/officeart/2005/8/layout/hList1"/>
    <dgm:cxn modelId="{82755EF7-7370-41B1-BBFA-44DF37560B92}" type="presParOf" srcId="{C9D7C88F-75EF-40C7-8508-E08902BE997B}" destId="{6DFDB32E-CFEA-4A33-9F59-EB7934141CD9}" srcOrd="1" destOrd="0" presId="urn:microsoft.com/office/officeart/2005/8/layout/hList1"/>
    <dgm:cxn modelId="{1A04FBB4-5024-4DDA-A76B-ADB450C521C6}" type="presParOf" srcId="{F6E38AF3-5EBC-4C03-9D9A-0DAE8C632C5B}" destId="{02F675AB-14DA-46B3-AB83-F05D2DE74CF6}" srcOrd="1" destOrd="0" presId="urn:microsoft.com/office/officeart/2005/8/layout/hList1"/>
    <dgm:cxn modelId="{F01A01B4-EF44-4D93-B438-6250833FFE81}" type="presParOf" srcId="{F6E38AF3-5EBC-4C03-9D9A-0DAE8C632C5B}" destId="{7C138EA2-C5AE-4C93-8606-CB7E739C07BE}" srcOrd="2" destOrd="0" presId="urn:microsoft.com/office/officeart/2005/8/layout/hList1"/>
    <dgm:cxn modelId="{C0A04008-2B26-4D60-80D1-8EDAC6D0A22F}" type="presParOf" srcId="{7C138EA2-C5AE-4C93-8606-CB7E739C07BE}" destId="{F5230FE6-D72B-415F-8847-F037EA9CD536}" srcOrd="0" destOrd="0" presId="urn:microsoft.com/office/officeart/2005/8/layout/hList1"/>
    <dgm:cxn modelId="{462E8448-0EB4-4CFC-863E-B6250C8DD547}" type="presParOf" srcId="{7C138EA2-C5AE-4C93-8606-CB7E739C07BE}" destId="{EA6934E4-B99C-4202-A2A3-074B5B3072CB}" srcOrd="1" destOrd="0" presId="urn:microsoft.com/office/officeart/2005/8/layout/hList1"/>
    <dgm:cxn modelId="{D9619A2A-4DA3-4A5D-B8E5-23094536529A}" type="presParOf" srcId="{F6E38AF3-5EBC-4C03-9D9A-0DAE8C632C5B}" destId="{EA42DC89-E841-4851-96CA-3ADDCD83C1BC}" srcOrd="3" destOrd="0" presId="urn:microsoft.com/office/officeart/2005/8/layout/hList1"/>
    <dgm:cxn modelId="{3ECA8324-CE70-4DB0-BFCA-39E9D92F7DFE}" type="presParOf" srcId="{F6E38AF3-5EBC-4C03-9D9A-0DAE8C632C5B}" destId="{4E9AF933-FD8A-4180-B398-5D650E432B25}" srcOrd="4" destOrd="0" presId="urn:microsoft.com/office/officeart/2005/8/layout/hList1"/>
    <dgm:cxn modelId="{12AA7EBD-B601-492A-804B-B55D75DCB8FA}" type="presParOf" srcId="{4E9AF933-FD8A-4180-B398-5D650E432B25}" destId="{DCD3991A-514B-4059-AAA2-A4F153B7B625}" srcOrd="0" destOrd="0" presId="urn:microsoft.com/office/officeart/2005/8/layout/hList1"/>
    <dgm:cxn modelId="{E3BE5C74-F0B5-4AC7-B8DE-C60F33CCC7D9}" type="presParOf" srcId="{4E9AF933-FD8A-4180-B398-5D650E432B25}" destId="{4537C6A2-2B16-4ADC-BCDD-50E71EB3601F}" srcOrd="1" destOrd="0" presId="urn:microsoft.com/office/officeart/2005/8/layout/hList1"/>
    <dgm:cxn modelId="{B61A5E09-1F36-488E-92D6-60BF86979A24}" type="presParOf" srcId="{F6E38AF3-5EBC-4C03-9D9A-0DAE8C632C5B}" destId="{F64A6B55-FE91-4886-AEDA-05345CD7A269}" srcOrd="5" destOrd="0" presId="urn:microsoft.com/office/officeart/2005/8/layout/hList1"/>
    <dgm:cxn modelId="{9E09446F-0476-4711-B018-EBE593EDB941}" type="presParOf" srcId="{F6E38AF3-5EBC-4C03-9D9A-0DAE8C632C5B}" destId="{7436D197-DE57-4834-837E-034042CA8DD4}" srcOrd="6" destOrd="0" presId="urn:microsoft.com/office/officeart/2005/8/layout/hList1"/>
    <dgm:cxn modelId="{858AC67C-2E72-4D93-BEE1-4B207CF44C80}" type="presParOf" srcId="{7436D197-DE57-4834-837E-034042CA8DD4}" destId="{39DA492C-4F0D-428A-8BE7-415F32064E93}" srcOrd="0" destOrd="0" presId="urn:microsoft.com/office/officeart/2005/8/layout/hList1"/>
    <dgm:cxn modelId="{F9FD8408-430E-45DF-A326-B7BA4A16ADA8}" type="presParOf" srcId="{7436D197-DE57-4834-837E-034042CA8DD4}" destId="{3C29A296-5B93-4ABA-B708-0064B874E9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6D9B1A0-62B3-4966-9D74-1E8E46DD0F7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B26C477-2CA3-495B-8547-464A0B495197}">
      <dgm:prSet phldrT="[ข้อความ]" custT="1"/>
      <dgm:spPr/>
      <dgm:t>
        <a:bodyPr/>
        <a:lstStyle/>
        <a:p>
          <a:r>
            <a:rPr lang="th-TH" sz="3000" b="1" dirty="0" smtClean="0"/>
            <a:t>การทำสัญญาตามแบบที่คณะกรรมการนโยบายกำหนด</a:t>
          </a:r>
          <a:endParaRPr lang="th-TH" sz="3000" b="1" dirty="0"/>
        </a:p>
      </dgm:t>
    </dgm:pt>
    <dgm:pt modelId="{7D87D482-F286-4978-8FF2-C0AAC090A2AC}" type="parTrans" cxnId="{5213567E-FAD0-44F9-9D05-6C943EB3E543}">
      <dgm:prSet/>
      <dgm:spPr/>
      <dgm:t>
        <a:bodyPr/>
        <a:lstStyle/>
        <a:p>
          <a:endParaRPr lang="th-TH"/>
        </a:p>
      </dgm:t>
    </dgm:pt>
    <dgm:pt modelId="{0006712F-B607-4285-AF62-CC5B9A465EB2}" type="sibTrans" cxnId="{5213567E-FAD0-44F9-9D05-6C943EB3E543}">
      <dgm:prSet/>
      <dgm:spPr/>
      <dgm:t>
        <a:bodyPr/>
        <a:lstStyle/>
        <a:p>
          <a:endParaRPr lang="th-TH"/>
        </a:p>
      </dgm:t>
    </dgm:pt>
    <dgm:pt modelId="{5BAA0E68-4A44-4047-A08A-5349184FE718}">
      <dgm:prSet phldrT="[ข้อความ]" custT="1"/>
      <dgm:spPr/>
      <dgm:t>
        <a:bodyPr/>
        <a:lstStyle/>
        <a:p>
          <a:r>
            <a:rPr lang="th-TH" sz="3200" b="1" dirty="0" smtClean="0"/>
            <a:t>การทำข้อตกลงเป็นหนังสือ</a:t>
          </a:r>
          <a:endParaRPr lang="th-TH" sz="3200" b="1" dirty="0"/>
        </a:p>
      </dgm:t>
    </dgm:pt>
    <dgm:pt modelId="{6A85B0DD-B0D3-4433-9BF0-4DE644431468}" type="parTrans" cxnId="{6B808881-1490-4976-A0DB-952012047420}">
      <dgm:prSet/>
      <dgm:spPr/>
      <dgm:t>
        <a:bodyPr/>
        <a:lstStyle/>
        <a:p>
          <a:endParaRPr lang="th-TH"/>
        </a:p>
      </dgm:t>
    </dgm:pt>
    <dgm:pt modelId="{6EBFC558-3550-4986-BEF1-C6693F2AFAD3}" type="sibTrans" cxnId="{6B808881-1490-4976-A0DB-952012047420}">
      <dgm:prSet/>
      <dgm:spPr/>
      <dgm:t>
        <a:bodyPr/>
        <a:lstStyle/>
        <a:p>
          <a:endParaRPr lang="th-TH"/>
        </a:p>
      </dgm:t>
    </dgm:pt>
    <dgm:pt modelId="{355CFE2B-1817-4ADA-B67A-476893017E98}">
      <dgm:prSet phldrT="[ข้อความ]" custT="1"/>
      <dgm:spPr/>
      <dgm:t>
        <a:bodyPr/>
        <a:lstStyle/>
        <a:p>
          <a:r>
            <a:rPr lang="th-TH" sz="3200" b="1" smtClean="0"/>
            <a:t>การแก้ไขสัญญาหรือข้อตกลง</a:t>
          </a:r>
          <a:endParaRPr lang="th-TH" sz="3200" b="1" dirty="0"/>
        </a:p>
      </dgm:t>
    </dgm:pt>
    <dgm:pt modelId="{21851E85-210B-473F-8EB1-20A986094C7E}" type="parTrans" cxnId="{039DC6AE-9ED3-450B-81CF-DB0BFB256F02}">
      <dgm:prSet/>
      <dgm:spPr/>
      <dgm:t>
        <a:bodyPr/>
        <a:lstStyle/>
        <a:p>
          <a:endParaRPr lang="th-TH"/>
        </a:p>
      </dgm:t>
    </dgm:pt>
    <dgm:pt modelId="{9F521954-9B23-4B7F-8B4C-6F68E100F49F}" type="sibTrans" cxnId="{039DC6AE-9ED3-450B-81CF-DB0BFB256F02}">
      <dgm:prSet/>
      <dgm:spPr/>
      <dgm:t>
        <a:bodyPr/>
        <a:lstStyle/>
        <a:p>
          <a:endParaRPr lang="th-TH"/>
        </a:p>
      </dgm:t>
    </dgm:pt>
    <dgm:pt modelId="{E32D28B7-96DA-493F-B16A-3686799CD19F}" type="pres">
      <dgm:prSet presAssocID="{86D9B1A0-62B3-4966-9D74-1E8E46DD0F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46B6249-CD83-4C56-B7F6-7016A202E537}" type="pres">
      <dgm:prSet presAssocID="{AB26C477-2CA3-495B-8547-464A0B495197}" presName="parentLin" presStyleCnt="0"/>
      <dgm:spPr/>
      <dgm:t>
        <a:bodyPr/>
        <a:lstStyle/>
        <a:p>
          <a:endParaRPr lang="th-TH"/>
        </a:p>
      </dgm:t>
    </dgm:pt>
    <dgm:pt modelId="{8E38B7B0-60A9-4063-A463-6B5DAAE03C09}" type="pres">
      <dgm:prSet presAssocID="{AB26C477-2CA3-495B-8547-464A0B495197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42E4119E-4D59-4C8B-B889-5F9635B4521D}" type="pres">
      <dgm:prSet presAssocID="{AB26C477-2CA3-495B-8547-464A0B495197}" presName="parentText" presStyleLbl="node1" presStyleIdx="0" presStyleCnt="3" custLinFactNeighborX="6733" custLinFactNeighborY="64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CB7980-3567-4FDD-872D-DBAE7EAADB47}" type="pres">
      <dgm:prSet presAssocID="{AB26C477-2CA3-495B-8547-464A0B495197}" presName="negativeSpace" presStyleCnt="0"/>
      <dgm:spPr/>
      <dgm:t>
        <a:bodyPr/>
        <a:lstStyle/>
        <a:p>
          <a:endParaRPr lang="th-TH"/>
        </a:p>
      </dgm:t>
    </dgm:pt>
    <dgm:pt modelId="{D0C18442-6CE2-4DC1-B170-C811A72B0E3E}" type="pres">
      <dgm:prSet presAssocID="{AB26C477-2CA3-495B-8547-464A0B495197}" presName="childText" presStyleLbl="conFgAcc1" presStyleIdx="0" presStyleCnt="3" custLinFactNeighborX="333" custLinFactNeighborY="86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2BF23B-4073-476E-9320-109224370605}" type="pres">
      <dgm:prSet presAssocID="{0006712F-B607-4285-AF62-CC5B9A465EB2}" presName="spaceBetweenRectangles" presStyleCnt="0"/>
      <dgm:spPr/>
      <dgm:t>
        <a:bodyPr/>
        <a:lstStyle/>
        <a:p>
          <a:endParaRPr lang="th-TH"/>
        </a:p>
      </dgm:t>
    </dgm:pt>
    <dgm:pt modelId="{7CD06DA4-447F-449F-B7D3-57F110B36ECC}" type="pres">
      <dgm:prSet presAssocID="{5BAA0E68-4A44-4047-A08A-5349184FE718}" presName="parentLin" presStyleCnt="0"/>
      <dgm:spPr/>
      <dgm:t>
        <a:bodyPr/>
        <a:lstStyle/>
        <a:p>
          <a:endParaRPr lang="th-TH"/>
        </a:p>
      </dgm:t>
    </dgm:pt>
    <dgm:pt modelId="{F5A07845-7FD7-4C83-9ED6-2A6C10ADD4E5}" type="pres">
      <dgm:prSet presAssocID="{5BAA0E68-4A44-4047-A08A-5349184FE718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1DE46085-F033-4291-81CA-0D50A39A9BF3}" type="pres">
      <dgm:prSet presAssocID="{5BAA0E68-4A44-4047-A08A-5349184FE718}" presName="parentText" presStyleLbl="node1" presStyleIdx="1" presStyleCnt="3" custLinFactNeighborX="6733" custLinFactNeighborY="-17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FF0841-129B-421D-92E4-16544D966DB5}" type="pres">
      <dgm:prSet presAssocID="{5BAA0E68-4A44-4047-A08A-5349184FE718}" presName="negativeSpace" presStyleCnt="0"/>
      <dgm:spPr/>
      <dgm:t>
        <a:bodyPr/>
        <a:lstStyle/>
        <a:p>
          <a:endParaRPr lang="th-TH"/>
        </a:p>
      </dgm:t>
    </dgm:pt>
    <dgm:pt modelId="{19F91EB9-1DEA-43A5-B08A-3AB2C7903D51}" type="pres">
      <dgm:prSet presAssocID="{5BAA0E68-4A44-4047-A08A-5349184FE718}" presName="childText" presStyleLbl="conFgAcc1" presStyleIdx="1" presStyleCnt="3" custLinFactNeighborX="-5003" custLinFactNeighborY="42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E41B23-FDE0-4B0F-AB65-5EB35B99F228}" type="pres">
      <dgm:prSet presAssocID="{6EBFC558-3550-4986-BEF1-C6693F2AFAD3}" presName="spaceBetweenRectangles" presStyleCnt="0"/>
      <dgm:spPr/>
      <dgm:t>
        <a:bodyPr/>
        <a:lstStyle/>
        <a:p>
          <a:endParaRPr lang="th-TH"/>
        </a:p>
      </dgm:t>
    </dgm:pt>
    <dgm:pt modelId="{B6A697BD-8E17-44DA-86CB-8AEF1817AF66}" type="pres">
      <dgm:prSet presAssocID="{355CFE2B-1817-4ADA-B67A-476893017E98}" presName="parentLin" presStyleCnt="0"/>
      <dgm:spPr/>
      <dgm:t>
        <a:bodyPr/>
        <a:lstStyle/>
        <a:p>
          <a:endParaRPr lang="th-TH"/>
        </a:p>
      </dgm:t>
    </dgm:pt>
    <dgm:pt modelId="{8F69E4EC-DEDE-4F1A-9780-3B9CB1EB247D}" type="pres">
      <dgm:prSet presAssocID="{355CFE2B-1817-4ADA-B67A-476893017E98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9D427D4D-E069-4791-B805-FA0242F763DF}" type="pres">
      <dgm:prSet presAssocID="{355CFE2B-1817-4ADA-B67A-476893017E98}" presName="parentText" presStyleLbl="node1" presStyleIdx="2" presStyleCnt="3" custLinFactNeighborX="26084" custLinFactNeighborY="54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0945E4-F80E-4D41-9586-A2CB6D44B5F6}" type="pres">
      <dgm:prSet presAssocID="{355CFE2B-1817-4ADA-B67A-476893017E98}" presName="negativeSpace" presStyleCnt="0"/>
      <dgm:spPr/>
      <dgm:t>
        <a:bodyPr/>
        <a:lstStyle/>
        <a:p>
          <a:endParaRPr lang="th-TH"/>
        </a:p>
      </dgm:t>
    </dgm:pt>
    <dgm:pt modelId="{8045D261-1BBC-4842-9F20-56F3D1425E7C}" type="pres">
      <dgm:prSet presAssocID="{355CFE2B-1817-4ADA-B67A-476893017E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551D6B9-F500-402F-9EE3-E40020C44D7A}" type="presOf" srcId="{5BAA0E68-4A44-4047-A08A-5349184FE718}" destId="{1DE46085-F033-4291-81CA-0D50A39A9BF3}" srcOrd="1" destOrd="0" presId="urn:microsoft.com/office/officeart/2005/8/layout/list1"/>
    <dgm:cxn modelId="{6B808881-1490-4976-A0DB-952012047420}" srcId="{86D9B1A0-62B3-4966-9D74-1E8E46DD0F7D}" destId="{5BAA0E68-4A44-4047-A08A-5349184FE718}" srcOrd="1" destOrd="0" parTransId="{6A85B0DD-B0D3-4433-9BF0-4DE644431468}" sibTransId="{6EBFC558-3550-4986-BEF1-C6693F2AFAD3}"/>
    <dgm:cxn modelId="{039DC6AE-9ED3-450B-81CF-DB0BFB256F02}" srcId="{86D9B1A0-62B3-4966-9D74-1E8E46DD0F7D}" destId="{355CFE2B-1817-4ADA-B67A-476893017E98}" srcOrd="2" destOrd="0" parTransId="{21851E85-210B-473F-8EB1-20A986094C7E}" sibTransId="{9F521954-9B23-4B7F-8B4C-6F68E100F49F}"/>
    <dgm:cxn modelId="{416F96E8-184E-46C8-8C1D-A2B3F3B0F765}" type="presOf" srcId="{AB26C477-2CA3-495B-8547-464A0B495197}" destId="{42E4119E-4D59-4C8B-B889-5F9635B4521D}" srcOrd="1" destOrd="0" presId="urn:microsoft.com/office/officeart/2005/8/layout/list1"/>
    <dgm:cxn modelId="{C2615964-68EB-406F-9F36-871BD76BD90D}" type="presOf" srcId="{5BAA0E68-4A44-4047-A08A-5349184FE718}" destId="{F5A07845-7FD7-4C83-9ED6-2A6C10ADD4E5}" srcOrd="0" destOrd="0" presId="urn:microsoft.com/office/officeart/2005/8/layout/list1"/>
    <dgm:cxn modelId="{59DC3270-1B1F-4D8B-899D-E16AB890F771}" type="presOf" srcId="{355CFE2B-1817-4ADA-B67A-476893017E98}" destId="{8F69E4EC-DEDE-4F1A-9780-3B9CB1EB247D}" srcOrd="0" destOrd="0" presId="urn:microsoft.com/office/officeart/2005/8/layout/list1"/>
    <dgm:cxn modelId="{51D7D550-C401-4B46-8459-D45C77AAEF70}" type="presOf" srcId="{86D9B1A0-62B3-4966-9D74-1E8E46DD0F7D}" destId="{E32D28B7-96DA-493F-B16A-3686799CD19F}" srcOrd="0" destOrd="0" presId="urn:microsoft.com/office/officeart/2005/8/layout/list1"/>
    <dgm:cxn modelId="{06CAA873-0242-490D-B45E-CC3799C35BDF}" type="presOf" srcId="{355CFE2B-1817-4ADA-B67A-476893017E98}" destId="{9D427D4D-E069-4791-B805-FA0242F763DF}" srcOrd="1" destOrd="0" presId="urn:microsoft.com/office/officeart/2005/8/layout/list1"/>
    <dgm:cxn modelId="{5213567E-FAD0-44F9-9D05-6C943EB3E543}" srcId="{86D9B1A0-62B3-4966-9D74-1E8E46DD0F7D}" destId="{AB26C477-2CA3-495B-8547-464A0B495197}" srcOrd="0" destOrd="0" parTransId="{7D87D482-F286-4978-8FF2-C0AAC090A2AC}" sibTransId="{0006712F-B607-4285-AF62-CC5B9A465EB2}"/>
    <dgm:cxn modelId="{0C195439-79AF-4688-BA09-AAF50DEC3A33}" type="presOf" srcId="{AB26C477-2CA3-495B-8547-464A0B495197}" destId="{8E38B7B0-60A9-4063-A463-6B5DAAE03C09}" srcOrd="0" destOrd="0" presId="urn:microsoft.com/office/officeart/2005/8/layout/list1"/>
    <dgm:cxn modelId="{2C9096EC-2177-4FD3-9E3F-52FAFB9991EB}" type="presParOf" srcId="{E32D28B7-96DA-493F-B16A-3686799CD19F}" destId="{846B6249-CD83-4C56-B7F6-7016A202E537}" srcOrd="0" destOrd="0" presId="urn:microsoft.com/office/officeart/2005/8/layout/list1"/>
    <dgm:cxn modelId="{59FC8D55-E277-4C8E-A4D3-4FF9D44C4132}" type="presParOf" srcId="{846B6249-CD83-4C56-B7F6-7016A202E537}" destId="{8E38B7B0-60A9-4063-A463-6B5DAAE03C09}" srcOrd="0" destOrd="0" presId="urn:microsoft.com/office/officeart/2005/8/layout/list1"/>
    <dgm:cxn modelId="{19B03DB8-879C-445D-BB2D-31462453054E}" type="presParOf" srcId="{846B6249-CD83-4C56-B7F6-7016A202E537}" destId="{42E4119E-4D59-4C8B-B889-5F9635B4521D}" srcOrd="1" destOrd="0" presId="urn:microsoft.com/office/officeart/2005/8/layout/list1"/>
    <dgm:cxn modelId="{037084C7-45B7-4CD1-A82B-CB2042252646}" type="presParOf" srcId="{E32D28B7-96DA-493F-B16A-3686799CD19F}" destId="{B1CB7980-3567-4FDD-872D-DBAE7EAADB47}" srcOrd="1" destOrd="0" presId="urn:microsoft.com/office/officeart/2005/8/layout/list1"/>
    <dgm:cxn modelId="{0F536064-F66B-4932-BF5E-55E6B668A065}" type="presParOf" srcId="{E32D28B7-96DA-493F-B16A-3686799CD19F}" destId="{D0C18442-6CE2-4DC1-B170-C811A72B0E3E}" srcOrd="2" destOrd="0" presId="urn:microsoft.com/office/officeart/2005/8/layout/list1"/>
    <dgm:cxn modelId="{B0DE31CD-E267-49A9-93DD-045B50F199DF}" type="presParOf" srcId="{E32D28B7-96DA-493F-B16A-3686799CD19F}" destId="{212BF23B-4073-476E-9320-109224370605}" srcOrd="3" destOrd="0" presId="urn:microsoft.com/office/officeart/2005/8/layout/list1"/>
    <dgm:cxn modelId="{3973F7C6-DF69-494D-B83B-5DDC128C6E1A}" type="presParOf" srcId="{E32D28B7-96DA-493F-B16A-3686799CD19F}" destId="{7CD06DA4-447F-449F-B7D3-57F110B36ECC}" srcOrd="4" destOrd="0" presId="urn:microsoft.com/office/officeart/2005/8/layout/list1"/>
    <dgm:cxn modelId="{B2A19982-7945-4DB5-91E0-17C4DD7F23C0}" type="presParOf" srcId="{7CD06DA4-447F-449F-B7D3-57F110B36ECC}" destId="{F5A07845-7FD7-4C83-9ED6-2A6C10ADD4E5}" srcOrd="0" destOrd="0" presId="urn:microsoft.com/office/officeart/2005/8/layout/list1"/>
    <dgm:cxn modelId="{32088769-591F-40FC-9C36-4E060413ABA9}" type="presParOf" srcId="{7CD06DA4-447F-449F-B7D3-57F110B36ECC}" destId="{1DE46085-F033-4291-81CA-0D50A39A9BF3}" srcOrd="1" destOrd="0" presId="urn:microsoft.com/office/officeart/2005/8/layout/list1"/>
    <dgm:cxn modelId="{664E7C43-C0BD-4F0F-AC0A-3AD8CFF8B16D}" type="presParOf" srcId="{E32D28B7-96DA-493F-B16A-3686799CD19F}" destId="{00FF0841-129B-421D-92E4-16544D966DB5}" srcOrd="5" destOrd="0" presId="urn:microsoft.com/office/officeart/2005/8/layout/list1"/>
    <dgm:cxn modelId="{3F3AEB8E-79DD-408E-B48C-564F3B191E74}" type="presParOf" srcId="{E32D28B7-96DA-493F-B16A-3686799CD19F}" destId="{19F91EB9-1DEA-43A5-B08A-3AB2C7903D51}" srcOrd="6" destOrd="0" presId="urn:microsoft.com/office/officeart/2005/8/layout/list1"/>
    <dgm:cxn modelId="{3241AE29-370E-4663-9D96-661D636DD1CB}" type="presParOf" srcId="{E32D28B7-96DA-493F-B16A-3686799CD19F}" destId="{EDE41B23-FDE0-4B0F-AB65-5EB35B99F228}" srcOrd="7" destOrd="0" presId="urn:microsoft.com/office/officeart/2005/8/layout/list1"/>
    <dgm:cxn modelId="{E2149A33-109B-4551-8533-4C569AE75D45}" type="presParOf" srcId="{E32D28B7-96DA-493F-B16A-3686799CD19F}" destId="{B6A697BD-8E17-44DA-86CB-8AEF1817AF66}" srcOrd="8" destOrd="0" presId="urn:microsoft.com/office/officeart/2005/8/layout/list1"/>
    <dgm:cxn modelId="{5FB8F134-A603-4AF5-8DFD-1A704FA25E01}" type="presParOf" srcId="{B6A697BD-8E17-44DA-86CB-8AEF1817AF66}" destId="{8F69E4EC-DEDE-4F1A-9780-3B9CB1EB247D}" srcOrd="0" destOrd="0" presId="urn:microsoft.com/office/officeart/2005/8/layout/list1"/>
    <dgm:cxn modelId="{74D71399-3409-4363-8072-64D767CBAD28}" type="presParOf" srcId="{B6A697BD-8E17-44DA-86CB-8AEF1817AF66}" destId="{9D427D4D-E069-4791-B805-FA0242F763DF}" srcOrd="1" destOrd="0" presId="urn:microsoft.com/office/officeart/2005/8/layout/list1"/>
    <dgm:cxn modelId="{F76B2631-1D70-47D5-AEC2-C0CF840CA769}" type="presParOf" srcId="{E32D28B7-96DA-493F-B16A-3686799CD19F}" destId="{0C0945E4-F80E-4D41-9586-A2CB6D44B5F6}" srcOrd="9" destOrd="0" presId="urn:microsoft.com/office/officeart/2005/8/layout/list1"/>
    <dgm:cxn modelId="{61A0A6AE-3EB3-4CC4-95A7-7E03B8548B44}" type="presParOf" srcId="{E32D28B7-96DA-493F-B16A-3686799CD19F}" destId="{8045D261-1BBC-4842-9F20-56F3D1425E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B052CC1-ABB2-424A-8918-C8BE28E722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D2211595-C31E-4776-8CF5-D0258CFBC998}">
      <dgm:prSet phldrT="[ข้อความ]"/>
      <dgm:spPr/>
      <dgm:t>
        <a:bodyPr/>
        <a:lstStyle/>
        <a:p>
          <a:r>
            <a:rPr lang="th-TH" b="1" smtClean="0"/>
            <a:t>เหตุเกิดจากความผิดหรือความบกพร่องของหน่วยงานของรัฐ</a:t>
          </a:r>
          <a:endParaRPr lang="th-TH" b="1" dirty="0"/>
        </a:p>
      </dgm:t>
    </dgm:pt>
    <dgm:pt modelId="{44AD4519-BD5D-4822-9EF5-8704C8A0DA94}" type="parTrans" cxnId="{47B7CE1D-844E-45DF-B2CC-F610F5C9F42E}">
      <dgm:prSet/>
      <dgm:spPr/>
      <dgm:t>
        <a:bodyPr/>
        <a:lstStyle/>
        <a:p>
          <a:endParaRPr lang="th-TH"/>
        </a:p>
      </dgm:t>
    </dgm:pt>
    <dgm:pt modelId="{936A3C2A-BD06-4091-97D2-04ABD3BE432A}" type="sibTrans" cxnId="{47B7CE1D-844E-45DF-B2CC-F610F5C9F42E}">
      <dgm:prSet/>
      <dgm:spPr/>
      <dgm:t>
        <a:bodyPr/>
        <a:lstStyle/>
        <a:p>
          <a:endParaRPr lang="th-TH"/>
        </a:p>
      </dgm:t>
    </dgm:pt>
    <dgm:pt modelId="{7D7E63B0-0403-47A0-BA5A-011E5D861347}">
      <dgm:prSet phldrT="[ข้อความ]"/>
      <dgm:spPr/>
      <dgm:t>
        <a:bodyPr/>
        <a:lstStyle/>
        <a:p>
          <a:r>
            <a:rPr lang="th-TH" b="1" smtClean="0"/>
            <a:t>เหตุสุดวิสัย</a:t>
          </a:r>
          <a:endParaRPr lang="th-TH" b="1" dirty="0"/>
        </a:p>
      </dgm:t>
    </dgm:pt>
    <dgm:pt modelId="{EBF73DF3-6AE3-4783-923C-80DB089366D5}" type="parTrans" cxnId="{8443D409-D1B6-4F93-83A8-B301A1EB3554}">
      <dgm:prSet/>
      <dgm:spPr/>
      <dgm:t>
        <a:bodyPr/>
        <a:lstStyle/>
        <a:p>
          <a:endParaRPr lang="th-TH"/>
        </a:p>
      </dgm:t>
    </dgm:pt>
    <dgm:pt modelId="{F3D9362F-BA9B-4C6B-B8E4-5085440E3C8A}" type="sibTrans" cxnId="{8443D409-D1B6-4F93-83A8-B301A1EB3554}">
      <dgm:prSet/>
      <dgm:spPr/>
      <dgm:t>
        <a:bodyPr/>
        <a:lstStyle/>
        <a:p>
          <a:endParaRPr lang="th-TH"/>
        </a:p>
      </dgm:t>
    </dgm:pt>
    <dgm:pt modelId="{7B9F85CC-A9F9-4681-ADFF-6CC97D332726}">
      <dgm:prSet phldrT="[ข้อความ]"/>
      <dgm:spPr/>
      <dgm:t>
        <a:bodyPr/>
        <a:lstStyle/>
        <a:p>
          <a:r>
            <a:rPr lang="th-TH" b="1" smtClean="0"/>
            <a:t>เหตุเกิดจากพฤติการณ์อันหนึ่งอันใดที่คู่สัญญาไม่ต้องรับผิดตามกฎหมาย</a:t>
          </a:r>
          <a:endParaRPr lang="th-TH" b="1" dirty="0"/>
        </a:p>
      </dgm:t>
    </dgm:pt>
    <dgm:pt modelId="{57FB80A2-1B17-4216-81A1-A4BCAB94C825}" type="parTrans" cxnId="{4885D623-0E55-47CB-A678-C73BF3957FB0}">
      <dgm:prSet/>
      <dgm:spPr/>
      <dgm:t>
        <a:bodyPr/>
        <a:lstStyle/>
        <a:p>
          <a:endParaRPr lang="th-TH"/>
        </a:p>
      </dgm:t>
    </dgm:pt>
    <dgm:pt modelId="{FB9880CD-3E4D-4638-AEEF-291DF429210E}" type="sibTrans" cxnId="{4885D623-0E55-47CB-A678-C73BF3957FB0}">
      <dgm:prSet/>
      <dgm:spPr/>
      <dgm:t>
        <a:bodyPr/>
        <a:lstStyle/>
        <a:p>
          <a:endParaRPr lang="th-TH"/>
        </a:p>
      </dgm:t>
    </dgm:pt>
    <dgm:pt modelId="{51719493-01D1-4050-8C32-601B8F37275B}">
      <dgm:prSet phldrT="[ข้อความ]"/>
      <dgm:spPr/>
      <dgm:t>
        <a:bodyPr/>
        <a:lstStyle/>
        <a:p>
          <a:r>
            <a:rPr lang="th-TH" b="1" smtClean="0"/>
            <a:t>เหตุอื่นตามที่กำหนดในกฎกระทรวง</a:t>
          </a:r>
          <a:endParaRPr lang="th-TH" b="1" dirty="0"/>
        </a:p>
      </dgm:t>
    </dgm:pt>
    <dgm:pt modelId="{44EDE505-A7B4-4E5E-939D-B9B743D4600A}" type="parTrans" cxnId="{56898537-D86C-4824-B73C-FCF69ACB4F27}">
      <dgm:prSet/>
      <dgm:spPr/>
      <dgm:t>
        <a:bodyPr/>
        <a:lstStyle/>
        <a:p>
          <a:endParaRPr lang="th-TH"/>
        </a:p>
      </dgm:t>
    </dgm:pt>
    <dgm:pt modelId="{7D311573-B0BC-4606-AEC6-3AA13B551BC4}" type="sibTrans" cxnId="{56898537-D86C-4824-B73C-FCF69ACB4F27}">
      <dgm:prSet/>
      <dgm:spPr/>
      <dgm:t>
        <a:bodyPr/>
        <a:lstStyle/>
        <a:p>
          <a:endParaRPr lang="th-TH"/>
        </a:p>
      </dgm:t>
    </dgm:pt>
    <dgm:pt modelId="{F54BAEE1-F46C-4FB4-ADB0-C724E2A98B06}" type="pres">
      <dgm:prSet presAssocID="{3B052CC1-ABB2-424A-8918-C8BE28E722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2F07D739-F4CE-4056-93C9-38FC70A5D176}" type="pres">
      <dgm:prSet presAssocID="{3B052CC1-ABB2-424A-8918-C8BE28E72260}" presName="Name1" presStyleCnt="0"/>
      <dgm:spPr/>
      <dgm:t>
        <a:bodyPr/>
        <a:lstStyle/>
        <a:p>
          <a:endParaRPr lang="th-TH"/>
        </a:p>
      </dgm:t>
    </dgm:pt>
    <dgm:pt modelId="{FCE6DDF3-0381-463D-827E-17AB7B5FADD4}" type="pres">
      <dgm:prSet presAssocID="{3B052CC1-ABB2-424A-8918-C8BE28E72260}" presName="cycle" presStyleCnt="0"/>
      <dgm:spPr/>
      <dgm:t>
        <a:bodyPr/>
        <a:lstStyle/>
        <a:p>
          <a:endParaRPr lang="th-TH"/>
        </a:p>
      </dgm:t>
    </dgm:pt>
    <dgm:pt modelId="{62F2B4FA-5031-4A1E-ABB6-23FAFD15D5D2}" type="pres">
      <dgm:prSet presAssocID="{3B052CC1-ABB2-424A-8918-C8BE28E72260}" presName="srcNode" presStyleLbl="node1" presStyleIdx="0" presStyleCnt="4"/>
      <dgm:spPr/>
      <dgm:t>
        <a:bodyPr/>
        <a:lstStyle/>
        <a:p>
          <a:endParaRPr lang="th-TH"/>
        </a:p>
      </dgm:t>
    </dgm:pt>
    <dgm:pt modelId="{99D4CC61-787A-4A8C-8CC1-984971A19C5B}" type="pres">
      <dgm:prSet presAssocID="{3B052CC1-ABB2-424A-8918-C8BE28E72260}" presName="conn" presStyleLbl="parChTrans1D2" presStyleIdx="0" presStyleCnt="1"/>
      <dgm:spPr/>
      <dgm:t>
        <a:bodyPr/>
        <a:lstStyle/>
        <a:p>
          <a:endParaRPr lang="th-TH"/>
        </a:p>
      </dgm:t>
    </dgm:pt>
    <dgm:pt modelId="{BDAAEBEF-4FA7-42DA-A756-668A2928DDF6}" type="pres">
      <dgm:prSet presAssocID="{3B052CC1-ABB2-424A-8918-C8BE28E72260}" presName="extraNode" presStyleLbl="node1" presStyleIdx="0" presStyleCnt="4"/>
      <dgm:spPr/>
      <dgm:t>
        <a:bodyPr/>
        <a:lstStyle/>
        <a:p>
          <a:endParaRPr lang="th-TH"/>
        </a:p>
      </dgm:t>
    </dgm:pt>
    <dgm:pt modelId="{E54EE45B-3070-44E2-870A-448DD928F22B}" type="pres">
      <dgm:prSet presAssocID="{3B052CC1-ABB2-424A-8918-C8BE28E72260}" presName="dstNode" presStyleLbl="node1" presStyleIdx="0" presStyleCnt="4"/>
      <dgm:spPr/>
      <dgm:t>
        <a:bodyPr/>
        <a:lstStyle/>
        <a:p>
          <a:endParaRPr lang="th-TH"/>
        </a:p>
      </dgm:t>
    </dgm:pt>
    <dgm:pt modelId="{F43DA01D-FA9A-4BF6-94C7-3FEA2A2A2DE4}" type="pres">
      <dgm:prSet presAssocID="{D2211595-C31E-4776-8CF5-D0258CFBC99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852D8D-A126-4F8F-93BB-1B9F64622503}" type="pres">
      <dgm:prSet presAssocID="{D2211595-C31E-4776-8CF5-D0258CFBC998}" presName="accent_1" presStyleCnt="0"/>
      <dgm:spPr/>
      <dgm:t>
        <a:bodyPr/>
        <a:lstStyle/>
        <a:p>
          <a:endParaRPr lang="th-TH"/>
        </a:p>
      </dgm:t>
    </dgm:pt>
    <dgm:pt modelId="{DB2EDE50-4F27-4BED-8961-6E84F7DAB585}" type="pres">
      <dgm:prSet presAssocID="{D2211595-C31E-4776-8CF5-D0258CFBC998}" presName="accentRepeatNode" presStyleLbl="solidFgAcc1" presStyleIdx="0" presStyleCnt="4"/>
      <dgm:spPr/>
      <dgm:t>
        <a:bodyPr/>
        <a:lstStyle/>
        <a:p>
          <a:endParaRPr lang="th-TH"/>
        </a:p>
      </dgm:t>
    </dgm:pt>
    <dgm:pt modelId="{3DA264EE-5AE7-417C-A758-A180D04784D3}" type="pres">
      <dgm:prSet presAssocID="{7D7E63B0-0403-47A0-BA5A-011E5D8613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1FB953-CAAA-4C52-B671-B3486EC31042}" type="pres">
      <dgm:prSet presAssocID="{7D7E63B0-0403-47A0-BA5A-011E5D861347}" presName="accent_2" presStyleCnt="0"/>
      <dgm:spPr/>
      <dgm:t>
        <a:bodyPr/>
        <a:lstStyle/>
        <a:p>
          <a:endParaRPr lang="th-TH"/>
        </a:p>
      </dgm:t>
    </dgm:pt>
    <dgm:pt modelId="{721E657D-A2BC-44D0-8C88-C1E4EBD66A7A}" type="pres">
      <dgm:prSet presAssocID="{7D7E63B0-0403-47A0-BA5A-011E5D861347}" presName="accentRepeatNode" presStyleLbl="solidFgAcc1" presStyleIdx="1" presStyleCnt="4"/>
      <dgm:spPr/>
      <dgm:t>
        <a:bodyPr/>
        <a:lstStyle/>
        <a:p>
          <a:endParaRPr lang="th-TH"/>
        </a:p>
      </dgm:t>
    </dgm:pt>
    <dgm:pt modelId="{E1435090-55E5-4AB5-8DF1-B310B6ACCAFE}" type="pres">
      <dgm:prSet presAssocID="{7B9F85CC-A9F9-4681-ADFF-6CC97D33272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135D61-5B9D-41BB-A659-E7913E6D9813}" type="pres">
      <dgm:prSet presAssocID="{7B9F85CC-A9F9-4681-ADFF-6CC97D332726}" presName="accent_3" presStyleCnt="0"/>
      <dgm:spPr/>
      <dgm:t>
        <a:bodyPr/>
        <a:lstStyle/>
        <a:p>
          <a:endParaRPr lang="th-TH"/>
        </a:p>
      </dgm:t>
    </dgm:pt>
    <dgm:pt modelId="{19199AC1-DCB2-4750-98DC-7CB7F307D8A6}" type="pres">
      <dgm:prSet presAssocID="{7B9F85CC-A9F9-4681-ADFF-6CC97D332726}" presName="accentRepeatNode" presStyleLbl="solidFgAcc1" presStyleIdx="2" presStyleCnt="4"/>
      <dgm:spPr/>
      <dgm:t>
        <a:bodyPr/>
        <a:lstStyle/>
        <a:p>
          <a:endParaRPr lang="th-TH"/>
        </a:p>
      </dgm:t>
    </dgm:pt>
    <dgm:pt modelId="{F74F8C00-3B1E-429C-AF33-3A5109EBDF86}" type="pres">
      <dgm:prSet presAssocID="{51719493-01D1-4050-8C32-601B8F37275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044838-F8EB-4021-9949-B3F3320C89B6}" type="pres">
      <dgm:prSet presAssocID="{51719493-01D1-4050-8C32-601B8F37275B}" presName="accent_4" presStyleCnt="0"/>
      <dgm:spPr/>
      <dgm:t>
        <a:bodyPr/>
        <a:lstStyle/>
        <a:p>
          <a:endParaRPr lang="th-TH"/>
        </a:p>
      </dgm:t>
    </dgm:pt>
    <dgm:pt modelId="{311B37E4-32FD-47A1-81A1-C0AA5A5FD04A}" type="pres">
      <dgm:prSet presAssocID="{51719493-01D1-4050-8C32-601B8F37275B}" presName="accentRepeatNode" presStyleLbl="solidFgAcc1" presStyleIdx="3" presStyleCnt="4"/>
      <dgm:spPr/>
      <dgm:t>
        <a:bodyPr/>
        <a:lstStyle/>
        <a:p>
          <a:endParaRPr lang="th-TH"/>
        </a:p>
      </dgm:t>
    </dgm:pt>
  </dgm:ptLst>
  <dgm:cxnLst>
    <dgm:cxn modelId="{8443D409-D1B6-4F93-83A8-B301A1EB3554}" srcId="{3B052CC1-ABB2-424A-8918-C8BE28E72260}" destId="{7D7E63B0-0403-47A0-BA5A-011E5D861347}" srcOrd="1" destOrd="0" parTransId="{EBF73DF3-6AE3-4783-923C-80DB089366D5}" sibTransId="{F3D9362F-BA9B-4C6B-B8E4-5085440E3C8A}"/>
    <dgm:cxn modelId="{1F397D65-EAE1-4ECC-808F-D645EBBCF15B}" type="presOf" srcId="{936A3C2A-BD06-4091-97D2-04ABD3BE432A}" destId="{99D4CC61-787A-4A8C-8CC1-984971A19C5B}" srcOrd="0" destOrd="0" presId="urn:microsoft.com/office/officeart/2008/layout/VerticalCurvedList"/>
    <dgm:cxn modelId="{AC41E42B-FEA7-4009-A1CB-22356AD0EC49}" type="presOf" srcId="{51719493-01D1-4050-8C32-601B8F37275B}" destId="{F74F8C00-3B1E-429C-AF33-3A5109EBDF86}" srcOrd="0" destOrd="0" presId="urn:microsoft.com/office/officeart/2008/layout/VerticalCurvedList"/>
    <dgm:cxn modelId="{5486A0B5-768B-4928-A70F-14007C5700D0}" type="presOf" srcId="{D2211595-C31E-4776-8CF5-D0258CFBC998}" destId="{F43DA01D-FA9A-4BF6-94C7-3FEA2A2A2DE4}" srcOrd="0" destOrd="0" presId="urn:microsoft.com/office/officeart/2008/layout/VerticalCurvedList"/>
    <dgm:cxn modelId="{B2EAE5CA-6B76-43D5-A03E-479C9C61F26E}" type="presOf" srcId="{7B9F85CC-A9F9-4681-ADFF-6CC97D332726}" destId="{E1435090-55E5-4AB5-8DF1-B310B6ACCAFE}" srcOrd="0" destOrd="0" presId="urn:microsoft.com/office/officeart/2008/layout/VerticalCurvedList"/>
    <dgm:cxn modelId="{44D02474-31B8-4351-B52A-161C946EC481}" type="presOf" srcId="{7D7E63B0-0403-47A0-BA5A-011E5D861347}" destId="{3DA264EE-5AE7-417C-A758-A180D04784D3}" srcOrd="0" destOrd="0" presId="urn:microsoft.com/office/officeart/2008/layout/VerticalCurvedList"/>
    <dgm:cxn modelId="{E5EFD280-AE38-4AC9-8B95-8133A2119DAE}" type="presOf" srcId="{3B052CC1-ABB2-424A-8918-C8BE28E72260}" destId="{F54BAEE1-F46C-4FB4-ADB0-C724E2A98B06}" srcOrd="0" destOrd="0" presId="urn:microsoft.com/office/officeart/2008/layout/VerticalCurvedList"/>
    <dgm:cxn modelId="{4885D623-0E55-47CB-A678-C73BF3957FB0}" srcId="{3B052CC1-ABB2-424A-8918-C8BE28E72260}" destId="{7B9F85CC-A9F9-4681-ADFF-6CC97D332726}" srcOrd="2" destOrd="0" parTransId="{57FB80A2-1B17-4216-81A1-A4BCAB94C825}" sibTransId="{FB9880CD-3E4D-4638-AEEF-291DF429210E}"/>
    <dgm:cxn modelId="{56898537-D86C-4824-B73C-FCF69ACB4F27}" srcId="{3B052CC1-ABB2-424A-8918-C8BE28E72260}" destId="{51719493-01D1-4050-8C32-601B8F37275B}" srcOrd="3" destOrd="0" parTransId="{44EDE505-A7B4-4E5E-939D-B9B743D4600A}" sibTransId="{7D311573-B0BC-4606-AEC6-3AA13B551BC4}"/>
    <dgm:cxn modelId="{47B7CE1D-844E-45DF-B2CC-F610F5C9F42E}" srcId="{3B052CC1-ABB2-424A-8918-C8BE28E72260}" destId="{D2211595-C31E-4776-8CF5-D0258CFBC998}" srcOrd="0" destOrd="0" parTransId="{44AD4519-BD5D-4822-9EF5-8704C8A0DA94}" sibTransId="{936A3C2A-BD06-4091-97D2-04ABD3BE432A}"/>
    <dgm:cxn modelId="{5314D226-01E0-47AE-BEEA-BC0DC8323111}" type="presParOf" srcId="{F54BAEE1-F46C-4FB4-ADB0-C724E2A98B06}" destId="{2F07D739-F4CE-4056-93C9-38FC70A5D176}" srcOrd="0" destOrd="0" presId="urn:microsoft.com/office/officeart/2008/layout/VerticalCurvedList"/>
    <dgm:cxn modelId="{7C3D0AFC-044E-45BF-A235-444339DC68D4}" type="presParOf" srcId="{2F07D739-F4CE-4056-93C9-38FC70A5D176}" destId="{FCE6DDF3-0381-463D-827E-17AB7B5FADD4}" srcOrd="0" destOrd="0" presId="urn:microsoft.com/office/officeart/2008/layout/VerticalCurvedList"/>
    <dgm:cxn modelId="{EFC4A0A0-5E1F-415D-9356-F8D72C636FA7}" type="presParOf" srcId="{FCE6DDF3-0381-463D-827E-17AB7B5FADD4}" destId="{62F2B4FA-5031-4A1E-ABB6-23FAFD15D5D2}" srcOrd="0" destOrd="0" presId="urn:microsoft.com/office/officeart/2008/layout/VerticalCurvedList"/>
    <dgm:cxn modelId="{3ACEC12E-F2CC-42FA-95DC-AB922E11A93F}" type="presParOf" srcId="{FCE6DDF3-0381-463D-827E-17AB7B5FADD4}" destId="{99D4CC61-787A-4A8C-8CC1-984971A19C5B}" srcOrd="1" destOrd="0" presId="urn:microsoft.com/office/officeart/2008/layout/VerticalCurvedList"/>
    <dgm:cxn modelId="{CFD903CC-4423-42B0-88E8-10EA568350B7}" type="presParOf" srcId="{FCE6DDF3-0381-463D-827E-17AB7B5FADD4}" destId="{BDAAEBEF-4FA7-42DA-A756-668A2928DDF6}" srcOrd="2" destOrd="0" presId="urn:microsoft.com/office/officeart/2008/layout/VerticalCurvedList"/>
    <dgm:cxn modelId="{4AE97CD7-67D1-4402-8989-D14B33B34164}" type="presParOf" srcId="{FCE6DDF3-0381-463D-827E-17AB7B5FADD4}" destId="{E54EE45B-3070-44E2-870A-448DD928F22B}" srcOrd="3" destOrd="0" presId="urn:microsoft.com/office/officeart/2008/layout/VerticalCurvedList"/>
    <dgm:cxn modelId="{63EF115F-9AF6-4095-9FA3-01DD7DFF4985}" type="presParOf" srcId="{2F07D739-F4CE-4056-93C9-38FC70A5D176}" destId="{F43DA01D-FA9A-4BF6-94C7-3FEA2A2A2DE4}" srcOrd="1" destOrd="0" presId="urn:microsoft.com/office/officeart/2008/layout/VerticalCurvedList"/>
    <dgm:cxn modelId="{263924F3-471C-4D26-B84F-4AD2EC45C7E4}" type="presParOf" srcId="{2F07D739-F4CE-4056-93C9-38FC70A5D176}" destId="{97852D8D-A126-4F8F-93BB-1B9F64622503}" srcOrd="2" destOrd="0" presId="urn:microsoft.com/office/officeart/2008/layout/VerticalCurvedList"/>
    <dgm:cxn modelId="{F45123C9-02A2-4128-B81A-3A366077B7FA}" type="presParOf" srcId="{97852D8D-A126-4F8F-93BB-1B9F64622503}" destId="{DB2EDE50-4F27-4BED-8961-6E84F7DAB585}" srcOrd="0" destOrd="0" presId="urn:microsoft.com/office/officeart/2008/layout/VerticalCurvedList"/>
    <dgm:cxn modelId="{EFC2CCEE-6CBE-4225-AA40-26A22BB77814}" type="presParOf" srcId="{2F07D739-F4CE-4056-93C9-38FC70A5D176}" destId="{3DA264EE-5AE7-417C-A758-A180D04784D3}" srcOrd="3" destOrd="0" presId="urn:microsoft.com/office/officeart/2008/layout/VerticalCurvedList"/>
    <dgm:cxn modelId="{83577EFA-E72A-4B81-97BE-0E47DEBD358C}" type="presParOf" srcId="{2F07D739-F4CE-4056-93C9-38FC70A5D176}" destId="{EB1FB953-CAAA-4C52-B671-B3486EC31042}" srcOrd="4" destOrd="0" presId="urn:microsoft.com/office/officeart/2008/layout/VerticalCurvedList"/>
    <dgm:cxn modelId="{70D56B6C-6C82-4735-A6D1-0D48D3B0DA0E}" type="presParOf" srcId="{EB1FB953-CAAA-4C52-B671-B3486EC31042}" destId="{721E657D-A2BC-44D0-8C88-C1E4EBD66A7A}" srcOrd="0" destOrd="0" presId="urn:microsoft.com/office/officeart/2008/layout/VerticalCurvedList"/>
    <dgm:cxn modelId="{2B9F7EEE-FB11-4F73-8BAC-98DB624057B7}" type="presParOf" srcId="{2F07D739-F4CE-4056-93C9-38FC70A5D176}" destId="{E1435090-55E5-4AB5-8DF1-B310B6ACCAFE}" srcOrd="5" destOrd="0" presId="urn:microsoft.com/office/officeart/2008/layout/VerticalCurvedList"/>
    <dgm:cxn modelId="{9AB56A73-1987-4603-B54E-8AE0B2BE1FE4}" type="presParOf" srcId="{2F07D739-F4CE-4056-93C9-38FC70A5D176}" destId="{4F135D61-5B9D-41BB-A659-E7913E6D9813}" srcOrd="6" destOrd="0" presId="urn:microsoft.com/office/officeart/2008/layout/VerticalCurvedList"/>
    <dgm:cxn modelId="{B504E6B9-08E9-40FC-B734-87DCA6DF5AD4}" type="presParOf" srcId="{4F135D61-5B9D-41BB-A659-E7913E6D9813}" destId="{19199AC1-DCB2-4750-98DC-7CB7F307D8A6}" srcOrd="0" destOrd="0" presId="urn:microsoft.com/office/officeart/2008/layout/VerticalCurvedList"/>
    <dgm:cxn modelId="{9D32B71A-7620-4C28-8977-24F83BB60BE3}" type="presParOf" srcId="{2F07D739-F4CE-4056-93C9-38FC70A5D176}" destId="{F74F8C00-3B1E-429C-AF33-3A5109EBDF86}" srcOrd="7" destOrd="0" presId="urn:microsoft.com/office/officeart/2008/layout/VerticalCurvedList"/>
    <dgm:cxn modelId="{EBC8574C-17AB-42E8-BD60-628587882631}" type="presParOf" srcId="{2F07D739-F4CE-4056-93C9-38FC70A5D176}" destId="{19044838-F8EB-4021-9949-B3F3320C89B6}" srcOrd="8" destOrd="0" presId="urn:microsoft.com/office/officeart/2008/layout/VerticalCurvedList"/>
    <dgm:cxn modelId="{234A4B50-5574-4EDE-99EE-D90E029868BA}" type="presParOf" srcId="{19044838-F8EB-4021-9949-B3F3320C89B6}" destId="{311B37E4-32FD-47A1-81A1-C0AA5A5FD0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B090125-0B14-4529-8CEA-E57EB5F6E40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B034084-ADA9-4370-B6B5-8B01B66A388C}">
      <dgm:prSet phldrT="[ข้อความ]"/>
      <dgm:spPr/>
      <dgm:t>
        <a:bodyPr/>
        <a:lstStyle/>
        <a:p>
          <a:r>
            <a:rPr lang="th-TH" b="1" smtClean="0"/>
            <a:t>เหตุตามที่กฎหมายกำหนด</a:t>
          </a:r>
          <a:endParaRPr lang="th-TH" b="1" dirty="0"/>
        </a:p>
      </dgm:t>
    </dgm:pt>
    <dgm:pt modelId="{50B6B7A4-D1EB-4062-99F6-EC606EA10EFD}" type="parTrans" cxnId="{8C26F706-3DEE-4034-878A-6C6C58B0D30F}">
      <dgm:prSet/>
      <dgm:spPr/>
      <dgm:t>
        <a:bodyPr/>
        <a:lstStyle/>
        <a:p>
          <a:endParaRPr lang="th-TH"/>
        </a:p>
      </dgm:t>
    </dgm:pt>
    <dgm:pt modelId="{A5BDEBBB-ED02-4138-9124-45E08F1665C9}" type="sibTrans" cxnId="{8C26F706-3DEE-4034-878A-6C6C58B0D30F}">
      <dgm:prSet/>
      <dgm:spPr/>
      <dgm:t>
        <a:bodyPr/>
        <a:lstStyle/>
        <a:p>
          <a:endParaRPr lang="th-TH"/>
        </a:p>
      </dgm:t>
    </dgm:pt>
    <dgm:pt modelId="{8AF1717A-3282-4EC9-A919-5E8AA3650854}">
      <dgm:prSet phldrT="[ข้อความ]"/>
      <dgm:spPr/>
      <dgm:t>
        <a:bodyPr/>
        <a:lstStyle/>
        <a:p>
          <a:r>
            <a:rPr lang="th-TH" b="1" smtClean="0"/>
            <a:t>เหตุอันเชื่อได้ว่าผู้ขายหรือผู้รับจ้างไม่สามารถ</a:t>
          </a:r>
          <a:br>
            <a:rPr lang="th-TH" b="1" smtClean="0"/>
          </a:br>
          <a:r>
            <a:rPr lang="th-TH" b="1" smtClean="0"/>
            <a:t>ส่งมอบงานได้ภายในเวลาที่กำหนด</a:t>
          </a:r>
          <a:endParaRPr lang="th-TH" b="1" dirty="0"/>
        </a:p>
      </dgm:t>
    </dgm:pt>
    <dgm:pt modelId="{4BA512AE-2D9D-4CBE-9FA4-5289F1A5B83C}" type="parTrans" cxnId="{994DE6B9-7ABF-4AA7-9A67-FD0DF32C94B3}">
      <dgm:prSet/>
      <dgm:spPr/>
      <dgm:t>
        <a:bodyPr/>
        <a:lstStyle/>
        <a:p>
          <a:endParaRPr lang="th-TH"/>
        </a:p>
      </dgm:t>
    </dgm:pt>
    <dgm:pt modelId="{4D5D5CBC-FDCE-4B73-B677-0A19421F912A}" type="sibTrans" cxnId="{994DE6B9-7ABF-4AA7-9A67-FD0DF32C94B3}">
      <dgm:prSet/>
      <dgm:spPr/>
      <dgm:t>
        <a:bodyPr/>
        <a:lstStyle/>
        <a:p>
          <a:endParaRPr lang="th-TH"/>
        </a:p>
      </dgm:t>
    </dgm:pt>
    <dgm:pt modelId="{E78E7432-0B2D-4B9D-8673-9AC3692F2E1A}">
      <dgm:prSet phldrT="[ข้อความ]"/>
      <dgm:spPr/>
      <dgm:t>
        <a:bodyPr/>
        <a:lstStyle/>
        <a:p>
          <a:r>
            <a:rPr lang="th-TH" b="1" smtClean="0"/>
            <a:t>เหตุอื่นตามที่กำหนดใน พรบ. หรือในสัญญาหรือข้อตกลง</a:t>
          </a:r>
          <a:endParaRPr lang="th-TH" b="1" dirty="0"/>
        </a:p>
      </dgm:t>
    </dgm:pt>
    <dgm:pt modelId="{E2E28952-A800-4997-B1A0-72934C15A043}" type="parTrans" cxnId="{4A0ED6B6-3CBD-4472-A0F8-DDFD4B817452}">
      <dgm:prSet/>
      <dgm:spPr/>
      <dgm:t>
        <a:bodyPr/>
        <a:lstStyle/>
        <a:p>
          <a:endParaRPr lang="th-TH"/>
        </a:p>
      </dgm:t>
    </dgm:pt>
    <dgm:pt modelId="{165F16DD-36FC-4B82-B5B6-FA91157574E3}" type="sibTrans" cxnId="{4A0ED6B6-3CBD-4472-A0F8-DDFD4B817452}">
      <dgm:prSet/>
      <dgm:spPr/>
      <dgm:t>
        <a:bodyPr/>
        <a:lstStyle/>
        <a:p>
          <a:endParaRPr lang="th-TH"/>
        </a:p>
      </dgm:t>
    </dgm:pt>
    <dgm:pt modelId="{3C1D3136-7679-47EE-83DD-59C7FBF4CC45}">
      <dgm:prSet phldrT="[ข้อความ]"/>
      <dgm:spPr/>
      <dgm:t>
        <a:bodyPr/>
        <a:lstStyle/>
        <a:p>
          <a:r>
            <a:rPr lang="th-TH" b="1" smtClean="0"/>
            <a:t>เหตุอื่นตามระเบียบที่รัฐมนตรีกำหนด</a:t>
          </a:r>
          <a:endParaRPr lang="th-TH" b="1" dirty="0"/>
        </a:p>
      </dgm:t>
    </dgm:pt>
    <dgm:pt modelId="{B0B807A5-D39E-476D-8102-2B8ADF568907}" type="parTrans" cxnId="{0C6D473C-4517-4343-A498-CBD4C1E2FEE1}">
      <dgm:prSet/>
      <dgm:spPr/>
      <dgm:t>
        <a:bodyPr/>
        <a:lstStyle/>
        <a:p>
          <a:endParaRPr lang="th-TH"/>
        </a:p>
      </dgm:t>
    </dgm:pt>
    <dgm:pt modelId="{58DD43DA-6739-43B0-A100-9CA9C104821A}" type="sibTrans" cxnId="{0C6D473C-4517-4343-A498-CBD4C1E2FEE1}">
      <dgm:prSet/>
      <dgm:spPr/>
      <dgm:t>
        <a:bodyPr/>
        <a:lstStyle/>
        <a:p>
          <a:endParaRPr lang="th-TH"/>
        </a:p>
      </dgm:t>
    </dgm:pt>
    <dgm:pt modelId="{088E4D66-2773-417D-B7D0-577F4D658D2C}" type="pres">
      <dgm:prSet presAssocID="{3B090125-0B14-4529-8CEA-E57EB5F6E4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93ED17E-5FA2-4194-A827-CBF19A90DF05}" type="pres">
      <dgm:prSet presAssocID="{3B090125-0B14-4529-8CEA-E57EB5F6E402}" presName="dummyMaxCanvas" presStyleCnt="0">
        <dgm:presLayoutVars/>
      </dgm:prSet>
      <dgm:spPr/>
      <dgm:t>
        <a:bodyPr/>
        <a:lstStyle/>
        <a:p>
          <a:endParaRPr lang="th-TH"/>
        </a:p>
      </dgm:t>
    </dgm:pt>
    <dgm:pt modelId="{F5FBA49F-DC42-4B2B-A712-5C868D2D9672}" type="pres">
      <dgm:prSet presAssocID="{3B090125-0B14-4529-8CEA-E57EB5F6E40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82F19B-DDCC-4702-B962-AEE76AC13EAC}" type="pres">
      <dgm:prSet presAssocID="{3B090125-0B14-4529-8CEA-E57EB5F6E40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4E2F9D-35F9-4ADD-BCCF-74CB270FB7B3}" type="pres">
      <dgm:prSet presAssocID="{3B090125-0B14-4529-8CEA-E57EB5F6E40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F4B37B-B406-4EF6-A7DC-45AC4E8F89BB}" type="pres">
      <dgm:prSet presAssocID="{3B090125-0B14-4529-8CEA-E57EB5F6E40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BEC113-6811-45CD-BBC0-2761C9B84444}" type="pres">
      <dgm:prSet presAssocID="{3B090125-0B14-4529-8CEA-E57EB5F6E40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8AD69C-4DED-4F43-8F4F-0446EC258FFE}" type="pres">
      <dgm:prSet presAssocID="{3B090125-0B14-4529-8CEA-E57EB5F6E40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AF328F-47D1-4712-8A7F-AEF54504B3DD}" type="pres">
      <dgm:prSet presAssocID="{3B090125-0B14-4529-8CEA-E57EB5F6E40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B6E7AB-CDAF-42F2-BA83-D02395CD2C4A}" type="pres">
      <dgm:prSet presAssocID="{3B090125-0B14-4529-8CEA-E57EB5F6E40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15B9FB-1727-41A4-8CCA-810EF3BABC09}" type="pres">
      <dgm:prSet presAssocID="{3B090125-0B14-4529-8CEA-E57EB5F6E40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67C918-D301-425F-99C0-57BC9E6BA1A5}" type="pres">
      <dgm:prSet presAssocID="{3B090125-0B14-4529-8CEA-E57EB5F6E40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E91995-521A-459C-AB81-CB9D61AF12AE}" type="pres">
      <dgm:prSet presAssocID="{3B090125-0B14-4529-8CEA-E57EB5F6E40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6D473C-4517-4343-A498-CBD4C1E2FEE1}" srcId="{3B090125-0B14-4529-8CEA-E57EB5F6E402}" destId="{3C1D3136-7679-47EE-83DD-59C7FBF4CC45}" srcOrd="3" destOrd="0" parTransId="{B0B807A5-D39E-476D-8102-2B8ADF568907}" sibTransId="{58DD43DA-6739-43B0-A100-9CA9C104821A}"/>
    <dgm:cxn modelId="{EC3875B4-1784-41FF-9BC0-7F587953D1D0}" type="presOf" srcId="{A5BDEBBB-ED02-4138-9124-45E08F1665C9}" destId="{C7BEC113-6811-45CD-BBC0-2761C9B84444}" srcOrd="0" destOrd="0" presId="urn:microsoft.com/office/officeart/2005/8/layout/vProcess5"/>
    <dgm:cxn modelId="{FB13D82E-C5AC-4499-9B0C-9D3B15B53AC8}" type="presOf" srcId="{4D5D5CBC-FDCE-4B73-B677-0A19421F912A}" destId="{DD8AD69C-4DED-4F43-8F4F-0446EC258FFE}" srcOrd="0" destOrd="0" presId="urn:microsoft.com/office/officeart/2005/8/layout/vProcess5"/>
    <dgm:cxn modelId="{8C26F706-3DEE-4034-878A-6C6C58B0D30F}" srcId="{3B090125-0B14-4529-8CEA-E57EB5F6E402}" destId="{BB034084-ADA9-4370-B6B5-8B01B66A388C}" srcOrd="0" destOrd="0" parTransId="{50B6B7A4-D1EB-4062-99F6-EC606EA10EFD}" sibTransId="{A5BDEBBB-ED02-4138-9124-45E08F1665C9}"/>
    <dgm:cxn modelId="{1249EB9D-AAF1-4C26-87C5-F6408904E77F}" type="presOf" srcId="{8AF1717A-3282-4EC9-A919-5E8AA3650854}" destId="{2E82F19B-DDCC-4702-B962-AEE76AC13EAC}" srcOrd="0" destOrd="0" presId="urn:microsoft.com/office/officeart/2005/8/layout/vProcess5"/>
    <dgm:cxn modelId="{87F918E4-75B9-4534-97AA-357752D6CF3B}" type="presOf" srcId="{BB034084-ADA9-4370-B6B5-8B01B66A388C}" destId="{F5FBA49F-DC42-4B2B-A712-5C868D2D9672}" srcOrd="0" destOrd="0" presId="urn:microsoft.com/office/officeart/2005/8/layout/vProcess5"/>
    <dgm:cxn modelId="{6D8D2FF2-B387-4811-8B2C-A6DEC90C64DC}" type="presOf" srcId="{3C1D3136-7679-47EE-83DD-59C7FBF4CC45}" destId="{7BE91995-521A-459C-AB81-CB9D61AF12AE}" srcOrd="1" destOrd="0" presId="urn:microsoft.com/office/officeart/2005/8/layout/vProcess5"/>
    <dgm:cxn modelId="{994DE6B9-7ABF-4AA7-9A67-FD0DF32C94B3}" srcId="{3B090125-0B14-4529-8CEA-E57EB5F6E402}" destId="{8AF1717A-3282-4EC9-A919-5E8AA3650854}" srcOrd="1" destOrd="0" parTransId="{4BA512AE-2D9D-4CBE-9FA4-5289F1A5B83C}" sibTransId="{4D5D5CBC-FDCE-4B73-B677-0A19421F912A}"/>
    <dgm:cxn modelId="{86DA52A2-D647-4671-8BE0-C3050AB7FD6E}" type="presOf" srcId="{3C1D3136-7679-47EE-83DD-59C7FBF4CC45}" destId="{CCF4B37B-B406-4EF6-A7DC-45AC4E8F89BB}" srcOrd="0" destOrd="0" presId="urn:microsoft.com/office/officeart/2005/8/layout/vProcess5"/>
    <dgm:cxn modelId="{78CBC7B0-0B23-4337-A276-CA3270733578}" type="presOf" srcId="{3B090125-0B14-4529-8CEA-E57EB5F6E402}" destId="{088E4D66-2773-417D-B7D0-577F4D658D2C}" srcOrd="0" destOrd="0" presId="urn:microsoft.com/office/officeart/2005/8/layout/vProcess5"/>
    <dgm:cxn modelId="{F2AAD167-5024-481F-94F5-FCFAA70ED92F}" type="presOf" srcId="{165F16DD-36FC-4B82-B5B6-FA91157574E3}" destId="{3CAF328F-47D1-4712-8A7F-AEF54504B3DD}" srcOrd="0" destOrd="0" presId="urn:microsoft.com/office/officeart/2005/8/layout/vProcess5"/>
    <dgm:cxn modelId="{CDB57DC7-3210-4BC4-9027-64B5631ECA70}" type="presOf" srcId="{E78E7432-0B2D-4B9D-8673-9AC3692F2E1A}" destId="{1267C918-D301-425F-99C0-57BC9E6BA1A5}" srcOrd="1" destOrd="0" presId="urn:microsoft.com/office/officeart/2005/8/layout/vProcess5"/>
    <dgm:cxn modelId="{40FE32B2-A590-4D0A-8A01-31D769C687C5}" type="presOf" srcId="{8AF1717A-3282-4EC9-A919-5E8AA3650854}" destId="{F215B9FB-1727-41A4-8CCA-810EF3BABC09}" srcOrd="1" destOrd="0" presId="urn:microsoft.com/office/officeart/2005/8/layout/vProcess5"/>
    <dgm:cxn modelId="{4A0ED6B6-3CBD-4472-A0F8-DDFD4B817452}" srcId="{3B090125-0B14-4529-8CEA-E57EB5F6E402}" destId="{E78E7432-0B2D-4B9D-8673-9AC3692F2E1A}" srcOrd="2" destOrd="0" parTransId="{E2E28952-A800-4997-B1A0-72934C15A043}" sibTransId="{165F16DD-36FC-4B82-B5B6-FA91157574E3}"/>
    <dgm:cxn modelId="{29F36D7E-C83C-4F9B-B7FF-E633D6486781}" type="presOf" srcId="{E78E7432-0B2D-4B9D-8673-9AC3692F2E1A}" destId="{654E2F9D-35F9-4ADD-BCCF-74CB270FB7B3}" srcOrd="0" destOrd="0" presId="urn:microsoft.com/office/officeart/2005/8/layout/vProcess5"/>
    <dgm:cxn modelId="{AAE7A244-8B4B-41C3-ACDD-84F1A7912C7F}" type="presOf" srcId="{BB034084-ADA9-4370-B6B5-8B01B66A388C}" destId="{4AB6E7AB-CDAF-42F2-BA83-D02395CD2C4A}" srcOrd="1" destOrd="0" presId="urn:microsoft.com/office/officeart/2005/8/layout/vProcess5"/>
    <dgm:cxn modelId="{E2EBD152-65DD-42F9-BEAA-4B1CBC1DB5DA}" type="presParOf" srcId="{088E4D66-2773-417D-B7D0-577F4D658D2C}" destId="{F93ED17E-5FA2-4194-A827-CBF19A90DF05}" srcOrd="0" destOrd="0" presId="urn:microsoft.com/office/officeart/2005/8/layout/vProcess5"/>
    <dgm:cxn modelId="{C0AE121C-7A80-4FB0-8FDE-C00FCB6DDA91}" type="presParOf" srcId="{088E4D66-2773-417D-B7D0-577F4D658D2C}" destId="{F5FBA49F-DC42-4B2B-A712-5C868D2D9672}" srcOrd="1" destOrd="0" presId="urn:microsoft.com/office/officeart/2005/8/layout/vProcess5"/>
    <dgm:cxn modelId="{62786D74-39AD-4E01-9A6F-9B8974BFD06B}" type="presParOf" srcId="{088E4D66-2773-417D-B7D0-577F4D658D2C}" destId="{2E82F19B-DDCC-4702-B962-AEE76AC13EAC}" srcOrd="2" destOrd="0" presId="urn:microsoft.com/office/officeart/2005/8/layout/vProcess5"/>
    <dgm:cxn modelId="{F942DA69-98CD-4523-A755-AB47B8D8C412}" type="presParOf" srcId="{088E4D66-2773-417D-B7D0-577F4D658D2C}" destId="{654E2F9D-35F9-4ADD-BCCF-74CB270FB7B3}" srcOrd="3" destOrd="0" presId="urn:microsoft.com/office/officeart/2005/8/layout/vProcess5"/>
    <dgm:cxn modelId="{AF83F21F-B9D2-4522-9ED0-2A756E685622}" type="presParOf" srcId="{088E4D66-2773-417D-B7D0-577F4D658D2C}" destId="{CCF4B37B-B406-4EF6-A7DC-45AC4E8F89BB}" srcOrd="4" destOrd="0" presId="urn:microsoft.com/office/officeart/2005/8/layout/vProcess5"/>
    <dgm:cxn modelId="{8EFAB222-D50B-41BD-818E-EE0C401CD01C}" type="presParOf" srcId="{088E4D66-2773-417D-B7D0-577F4D658D2C}" destId="{C7BEC113-6811-45CD-BBC0-2761C9B84444}" srcOrd="5" destOrd="0" presId="urn:microsoft.com/office/officeart/2005/8/layout/vProcess5"/>
    <dgm:cxn modelId="{B4ECE290-A281-45F4-AF36-DB2AD0D383D3}" type="presParOf" srcId="{088E4D66-2773-417D-B7D0-577F4D658D2C}" destId="{DD8AD69C-4DED-4F43-8F4F-0446EC258FFE}" srcOrd="6" destOrd="0" presId="urn:microsoft.com/office/officeart/2005/8/layout/vProcess5"/>
    <dgm:cxn modelId="{5646A1DA-5A63-41E2-BD4A-7D3224B2B4C2}" type="presParOf" srcId="{088E4D66-2773-417D-B7D0-577F4D658D2C}" destId="{3CAF328F-47D1-4712-8A7F-AEF54504B3DD}" srcOrd="7" destOrd="0" presId="urn:microsoft.com/office/officeart/2005/8/layout/vProcess5"/>
    <dgm:cxn modelId="{B939B608-252A-4BFF-8231-580E39ED4393}" type="presParOf" srcId="{088E4D66-2773-417D-B7D0-577F4D658D2C}" destId="{4AB6E7AB-CDAF-42F2-BA83-D02395CD2C4A}" srcOrd="8" destOrd="0" presId="urn:microsoft.com/office/officeart/2005/8/layout/vProcess5"/>
    <dgm:cxn modelId="{F498DE04-5149-4135-97AC-91767FF4DE4B}" type="presParOf" srcId="{088E4D66-2773-417D-B7D0-577F4D658D2C}" destId="{F215B9FB-1727-41A4-8CCA-810EF3BABC09}" srcOrd="9" destOrd="0" presId="urn:microsoft.com/office/officeart/2005/8/layout/vProcess5"/>
    <dgm:cxn modelId="{D42D1A2A-3877-4CE1-9C31-59EEC611CE7F}" type="presParOf" srcId="{088E4D66-2773-417D-B7D0-577F4D658D2C}" destId="{1267C918-D301-425F-99C0-57BC9E6BA1A5}" srcOrd="10" destOrd="0" presId="urn:microsoft.com/office/officeart/2005/8/layout/vProcess5"/>
    <dgm:cxn modelId="{FD6F2AB5-BA55-4208-AA2B-27F99AAC425E}" type="presParOf" srcId="{088E4D66-2773-417D-B7D0-577F4D658D2C}" destId="{7BE91995-521A-459C-AB81-CB9D61AF12A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h-TH"/>
        </a:p>
      </dgm:t>
    </dgm:pt>
    <dgm:pt modelId="{39BDC600-2875-47DC-86C1-43D53B9D1F3D}">
      <dgm:prSet phldrT="[Text]" custT="1"/>
      <dgm:spPr/>
      <dgm:t>
        <a:bodyPr/>
        <a:lstStyle/>
        <a:p>
          <a:r>
            <a:rPr lang="th-TH" altLang="th-TH" sz="2200" b="1" dirty="0" smtClean="0">
              <a:solidFill>
                <a:srgbClr val="660033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ผู้ที่ไม่ผ่านเกณฑ์ที่กำหนดจะ    ถูกระงับการเสนอราคาหรือทำสัญญากับหน่วยงานของรัฐ      ไว้ชั่วคราว จนกว่าจะมีผลการประเมินผ่านเกณฑ์ที่กำหนด</a:t>
          </a:r>
          <a:endParaRPr lang="th-TH" sz="2200" dirty="0">
            <a:solidFill>
              <a:srgbClr val="66003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/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/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</dgm:pt>
    <dgm:pt modelId="{1AC6C5F6-E538-4675-BA20-D09D665E1FDF}" type="pres">
      <dgm:prSet presAssocID="{39BDC600-2875-47DC-86C1-43D53B9D1F3D}" presName="Image" presStyleLbl="bgImgPlace1" presStyleIdx="0" presStyleCnt="1" custLinFactNeighborX="2480" custLinFactNeighborY="-51250"/>
      <dgm:spPr>
        <a:solidFill>
          <a:srgbClr val="FF7C80"/>
        </a:solidFill>
      </dgm:spPr>
    </dgm:pt>
    <dgm:pt modelId="{83801FE5-A8DE-4794-8075-FCE48311C1DB}" type="pres">
      <dgm:prSet presAssocID="{39BDC600-2875-47DC-86C1-43D53B9D1F3D}" presName="ParentText" presStyleLbl="revTx" presStyleIdx="0" presStyleCnt="1" custScaleX="103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/>
      <dgm:spPr>
        <a:solidFill>
          <a:srgbClr val="FF7C80"/>
        </a:solidFill>
      </dgm:spPr>
    </dgm:pt>
    <dgm:pt modelId="{CD9D4541-EF7C-4258-8C97-CFC65DD915C1}" type="pres">
      <dgm:prSet presAssocID="{39BDC600-2875-47DC-86C1-43D53B9D1F3D}" presName="trFrame" presStyleLbl="node1" presStyleIdx="1" presStyleCnt="4"/>
      <dgm:spPr>
        <a:solidFill>
          <a:srgbClr val="FF7C80"/>
        </a:solidFill>
      </dgm:spPr>
    </dgm:pt>
    <dgm:pt modelId="{D6674D56-B73A-4CF0-A2BF-E34B0F1F0F1B}" type="pres">
      <dgm:prSet presAssocID="{39BDC600-2875-47DC-86C1-43D53B9D1F3D}" presName="blFrame" presStyleLbl="node1" presStyleIdx="2" presStyleCnt="4"/>
      <dgm:spPr>
        <a:solidFill>
          <a:srgbClr val="FF7C80"/>
        </a:solidFill>
      </dgm:spPr>
    </dgm:pt>
    <dgm:pt modelId="{675F93D4-5CDA-49E1-8DB5-25C29F1FC330}" type="pres">
      <dgm:prSet presAssocID="{39BDC600-2875-47DC-86C1-43D53B9D1F3D}" presName="brFrame" presStyleLbl="node1" presStyleIdx="3" presStyleCnt="4"/>
      <dgm:spPr>
        <a:solidFill>
          <a:srgbClr val="FF7C80"/>
        </a:solidFill>
      </dgm:spPr>
    </dgm:pt>
  </dgm:ptLst>
  <dgm:cxnLst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547E0894-3A54-4E1D-B895-803AC4F62E00}" type="presOf" srcId="{39BDC600-2875-47DC-86C1-43D53B9D1F3D}" destId="{83801FE5-A8DE-4794-8075-FCE48311C1DB}" srcOrd="0" destOrd="0" presId="urn:microsoft.com/office/officeart/2009/3/layout/FramedTextPicture"/>
    <dgm:cxn modelId="{21191FD3-A9A7-4F12-AD1C-816BC7D25E4D}" type="presOf" srcId="{A7D251C6-540C-47CD-A7B6-2DFDFF487F64}" destId="{56A2D419-8E6C-4E32-9768-70424398ACFF}" srcOrd="0" destOrd="0" presId="urn:microsoft.com/office/officeart/2009/3/layout/FramedTextPicture"/>
    <dgm:cxn modelId="{491A33D7-52C7-4E73-9839-D1098E98058A}" type="presParOf" srcId="{56A2D419-8E6C-4E32-9768-70424398ACFF}" destId="{8857CBDC-D4E2-49E6-B5DA-EE17486EC0A1}" srcOrd="0" destOrd="0" presId="urn:microsoft.com/office/officeart/2009/3/layout/FramedTextPicture"/>
    <dgm:cxn modelId="{9771F42E-4FFA-4525-A179-92BF010E0A55}" type="presParOf" srcId="{8857CBDC-D4E2-49E6-B5DA-EE17486EC0A1}" destId="{1AC6C5F6-E538-4675-BA20-D09D665E1FDF}" srcOrd="0" destOrd="0" presId="urn:microsoft.com/office/officeart/2009/3/layout/FramedTextPicture"/>
    <dgm:cxn modelId="{09F9FAE5-D295-4860-B540-300D3B3D46FA}" type="presParOf" srcId="{8857CBDC-D4E2-49E6-B5DA-EE17486EC0A1}" destId="{83801FE5-A8DE-4794-8075-FCE48311C1DB}" srcOrd="1" destOrd="0" presId="urn:microsoft.com/office/officeart/2009/3/layout/FramedTextPicture"/>
    <dgm:cxn modelId="{59A1ECF5-65D4-4334-B6C7-988F7B012F42}" type="presParOf" srcId="{8857CBDC-D4E2-49E6-B5DA-EE17486EC0A1}" destId="{9CB446B5-B2AF-4FA2-9620-8976BA906674}" srcOrd="2" destOrd="0" presId="urn:microsoft.com/office/officeart/2009/3/layout/FramedTextPicture"/>
    <dgm:cxn modelId="{DBFE7E92-2D80-467A-B21F-96B24D735C21}" type="presParOf" srcId="{8857CBDC-D4E2-49E6-B5DA-EE17486EC0A1}" destId="{CD9D4541-EF7C-4258-8C97-CFC65DD915C1}" srcOrd="3" destOrd="0" presId="urn:microsoft.com/office/officeart/2009/3/layout/FramedTextPicture"/>
    <dgm:cxn modelId="{8E2B2C99-984F-405A-9FD7-30B13C250D4A}" type="presParOf" srcId="{8857CBDC-D4E2-49E6-B5DA-EE17486EC0A1}" destId="{D6674D56-B73A-4CF0-A2BF-E34B0F1F0F1B}" srcOrd="4" destOrd="0" presId="urn:microsoft.com/office/officeart/2009/3/layout/FramedTextPicture"/>
    <dgm:cxn modelId="{C4CE00CE-0A9D-4F9F-B478-34E6CB58D4D3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h-TH"/>
        </a:p>
      </dgm:t>
    </dgm:pt>
    <dgm:pt modelId="{39BDC600-2875-47DC-86C1-43D53B9D1F3D}">
      <dgm:prSet phldrT="[Text]"/>
      <dgm:spPr/>
      <dgm:t>
        <a:bodyPr/>
        <a:lstStyle/>
        <a:p>
          <a:r>
            <a:rPr lang="th-TH" altLang="th-TH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เพื่อใช้ประกอบการพิจารณาคุณสมบัติของผู้ที่จะ</a:t>
          </a:r>
          <a:br>
            <a:rPr lang="th-TH" altLang="th-TH" b="1" dirty="0" smtClean="0"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altLang="th-TH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เข้ายื่นข้อเสนอหรือเข้าทำสัญญากับหน่วยงานของรัฐ</a:t>
          </a:r>
          <a:endParaRPr lang="th-TH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/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/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</dgm:pt>
    <dgm:pt modelId="{1AC6C5F6-E538-4675-BA20-D09D665E1FDF}" type="pres">
      <dgm:prSet presAssocID="{39BDC600-2875-47DC-86C1-43D53B9D1F3D}" presName="Image" presStyleLbl="bgImgPlac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83801FE5-A8DE-4794-8075-FCE48311C1DB}" type="pres">
      <dgm:prSet presAssocID="{39BDC600-2875-47DC-86C1-43D53B9D1F3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/>
      <dgm:spPr/>
    </dgm:pt>
    <dgm:pt modelId="{CD9D4541-EF7C-4258-8C97-CFC65DD915C1}" type="pres">
      <dgm:prSet presAssocID="{39BDC600-2875-47DC-86C1-43D53B9D1F3D}" presName="trFrame" presStyleLbl="node1" presStyleIdx="1" presStyleCnt="4"/>
      <dgm:spPr/>
    </dgm:pt>
    <dgm:pt modelId="{D6674D56-B73A-4CF0-A2BF-E34B0F1F0F1B}" type="pres">
      <dgm:prSet presAssocID="{39BDC600-2875-47DC-86C1-43D53B9D1F3D}" presName="blFrame" presStyleLbl="node1" presStyleIdx="2" presStyleCnt="4"/>
      <dgm:spPr/>
    </dgm:pt>
    <dgm:pt modelId="{675F93D4-5CDA-49E1-8DB5-25C29F1FC330}" type="pres">
      <dgm:prSet presAssocID="{39BDC600-2875-47DC-86C1-43D53B9D1F3D}" presName="brFrame" presStyleLbl="node1" presStyleIdx="3" presStyleCnt="4"/>
      <dgm:spPr/>
    </dgm:pt>
  </dgm:ptLst>
  <dgm:cxnLst>
    <dgm:cxn modelId="{B6A05CD8-A477-4A9D-ABD4-F9D11208A70B}" type="presOf" srcId="{A7D251C6-540C-47CD-A7B6-2DFDFF487F64}" destId="{56A2D419-8E6C-4E32-9768-70424398ACFF}" srcOrd="0" destOrd="0" presId="urn:microsoft.com/office/officeart/2009/3/layout/FramedTextPicture"/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E8333448-3919-4C90-B41E-D94AE7B887BF}" type="presOf" srcId="{39BDC600-2875-47DC-86C1-43D53B9D1F3D}" destId="{83801FE5-A8DE-4794-8075-FCE48311C1DB}" srcOrd="0" destOrd="0" presId="urn:microsoft.com/office/officeart/2009/3/layout/FramedTextPicture"/>
    <dgm:cxn modelId="{00CCA827-6691-4CF2-8501-062455025920}" type="presParOf" srcId="{56A2D419-8E6C-4E32-9768-70424398ACFF}" destId="{8857CBDC-D4E2-49E6-B5DA-EE17486EC0A1}" srcOrd="0" destOrd="0" presId="urn:microsoft.com/office/officeart/2009/3/layout/FramedTextPicture"/>
    <dgm:cxn modelId="{51AB20AC-8E03-4AE1-85B8-5AF71EB6846B}" type="presParOf" srcId="{8857CBDC-D4E2-49E6-B5DA-EE17486EC0A1}" destId="{1AC6C5F6-E538-4675-BA20-D09D665E1FDF}" srcOrd="0" destOrd="0" presId="urn:microsoft.com/office/officeart/2009/3/layout/FramedTextPicture"/>
    <dgm:cxn modelId="{6980D542-0756-4987-B678-1CF602433803}" type="presParOf" srcId="{8857CBDC-D4E2-49E6-B5DA-EE17486EC0A1}" destId="{83801FE5-A8DE-4794-8075-FCE48311C1DB}" srcOrd="1" destOrd="0" presId="urn:microsoft.com/office/officeart/2009/3/layout/FramedTextPicture"/>
    <dgm:cxn modelId="{99951DC2-A830-42F6-855D-0D8F2D731B35}" type="presParOf" srcId="{8857CBDC-D4E2-49E6-B5DA-EE17486EC0A1}" destId="{9CB446B5-B2AF-4FA2-9620-8976BA906674}" srcOrd="2" destOrd="0" presId="urn:microsoft.com/office/officeart/2009/3/layout/FramedTextPicture"/>
    <dgm:cxn modelId="{95337128-3F3E-46B9-BA93-901AD573D4D8}" type="presParOf" srcId="{8857CBDC-D4E2-49E6-B5DA-EE17486EC0A1}" destId="{CD9D4541-EF7C-4258-8C97-CFC65DD915C1}" srcOrd="3" destOrd="0" presId="urn:microsoft.com/office/officeart/2009/3/layout/FramedTextPicture"/>
    <dgm:cxn modelId="{B3F6926E-C6C0-45EC-9D99-531FF8252307}" type="presParOf" srcId="{8857CBDC-D4E2-49E6-B5DA-EE17486EC0A1}" destId="{D6674D56-B73A-4CF0-A2BF-E34B0F1F0F1B}" srcOrd="4" destOrd="0" presId="urn:microsoft.com/office/officeart/2009/3/layout/FramedTextPicture"/>
    <dgm:cxn modelId="{59B28B38-D79C-4D51-B680-1072A9337A66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5B8ACDD-DBC8-46AE-A198-55E144CFAAE2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9FB4CDC8-9161-4B91-BAF9-9D975651DE7B}">
      <dgm:prSet phldrT="[ข้อความ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2000" b="1" smtClean="0">
              <a:latin typeface="CordiaUPC" panose="020B0304020202020204" pitchFamily="34" charset="-34"/>
              <a:cs typeface="CordiaUPC" panose="020B0304020202020204" pitchFamily="34" charset="-34"/>
            </a:rPr>
            <a:t>1. </a:t>
          </a:r>
          <a:r>
            <a:rPr lang="th-TH" sz="2000" b="1" smtClean="0">
              <a:latin typeface="CordiaUPC" panose="020B0304020202020204" pitchFamily="34" charset="-34"/>
              <a:cs typeface="CordiaUPC" panose="020B0304020202020204" pitchFamily="34" charset="-34"/>
            </a:rPr>
            <a:t>เป็นผู้ที่ได้รับการคัดเลือกแล้วไม่ยอมไปทำสัญญาหรือข้อตกลงเป็นหนังสือ               กับหน่วยงานของรัฐภายในเวลาที่กำหนด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DFEB74FF-2C00-4E79-A9B1-AE4C04631D9C}" type="parTrans" cxnId="{DAD01570-9F57-410C-B17D-AD92431B0F7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8D66163-CA79-43C3-AD8D-D804FE805727}" type="sibTrans" cxnId="{DAD01570-9F57-410C-B17D-AD92431B0F7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FFAFF489-1F9E-4225-8D18-EAD1630083EA}">
      <dgm:prSet phldrT="[ข้อความ]" custT="1"/>
      <dgm:spPr>
        <a:solidFill>
          <a:srgbClr val="548A55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2.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คู่สัญญาของหน่วยงานของรัฐหรือผู้รับจ้างช่วงที่หน่วยงานของรัฐอนุญาตให้รับช่วงงานได้ ไม่ปฏิบัติตามสัญญาหรือข้อตกลงเป็นหนังสือ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DFCC3AB6-EE56-4518-9132-BE8456EF0F2F}" type="parTrans" cxnId="{27EB0A83-2668-4B6A-ACBB-1B52C1C96826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8547472-488A-4C47-B20F-7286E8471248}" type="sibTrans" cxnId="{27EB0A83-2668-4B6A-ACBB-1B52C1C96826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A02C5E4-1274-47EB-B6F2-40B8F66BA166}">
      <dgm:prSet phldrT="[ข้อความ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3.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ผู้ยื่นข้อเสนอหรือคู่สัญญาของหน่วยงานของรัฐกระทำการอันมีลักษณะเป็นการขัดขวางการแข่งขันราคาอย่างเป็นธรรม หรือกระทำการโดยไม่สุจริต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2C4727FC-7B67-4704-8884-261579F6C587}" type="parTrans" cxnId="{254F2F54-BE2E-40CB-A736-8B49772CE19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668035E-B499-4680-96BF-0184D15109EF}" type="sibTrans" cxnId="{254F2F54-BE2E-40CB-A736-8B49772CE19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E596A0F0-19EB-425E-B5D1-B9969A1FCD65}">
      <dgm:prSet phldrT="[ข้อความ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4.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ผลการปฏิบัติตามสัญญาของที่ปรึกษาหรือผู้ให้บริการงานจ้างออกแบบฯ มีข้อบกพร่อง ผิดพลาด หรือก่อให้เกิดความเสียหายแก่หน่วยงานของรัฐอย่างร้ายแรง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00A6C368-D7C5-4EB5-8387-E0C97DCD9CD4}" type="sibTrans" cxnId="{5C470471-A580-4FD8-84FA-32D320115248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33B99C55-4CC4-46CA-9439-3D9438E79461}" type="parTrans" cxnId="{5C470471-A580-4FD8-84FA-32D320115248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79393B78-88C8-4F17-89C5-FFD0DC82F8C0}">
      <dgm:prSet phldrT="[ข้อความ]" custT="1"/>
      <dgm:spPr>
        <a:solidFill>
          <a:srgbClr val="7030A0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5. </a:t>
          </a:r>
          <a:r>
            <a:rPr lang="th-TH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ผู้ให้บริการงานจ้างออกแบบหรือควบคุมงานก่อสร้าง หรือผู้ประกอบการงานก่อสร้างไม่ปฏิบัติตามมาตรา </a:t>
          </a:r>
          <a:r>
            <a:rPr lang="en-GB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88</a:t>
          </a:r>
          <a:r>
            <a:rPr lang="th-TH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 </a:t>
          </a:r>
          <a:endParaRPr lang="th-TH" sz="2000" b="1" u="none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84A12F7A-4D70-4D24-BC76-250B26CC2460}" type="sibTrans" cxnId="{CA99C439-123C-4C64-B473-863F5EE356FD}">
      <dgm:prSet/>
      <dgm:spPr/>
      <dgm:t>
        <a:bodyPr/>
        <a:lstStyle/>
        <a:p>
          <a:endParaRPr lang="th-TH"/>
        </a:p>
      </dgm:t>
    </dgm:pt>
    <dgm:pt modelId="{DC2C1853-2926-4840-8D3C-BDCF31EA4FC2}" type="parTrans" cxnId="{CA99C439-123C-4C64-B473-863F5EE356FD}">
      <dgm:prSet/>
      <dgm:spPr/>
      <dgm:t>
        <a:bodyPr/>
        <a:lstStyle/>
        <a:p>
          <a:endParaRPr lang="th-TH"/>
        </a:p>
      </dgm:t>
    </dgm:pt>
    <dgm:pt modelId="{D9DFA06F-F67E-4445-863B-7D56AC7CAAF3}">
      <dgm:prSet phldrT="[ข้อความ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6.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การกระทำอื่นที่กำหนดในกฎกระทรวง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9A3B2A34-7644-4D1A-932B-DBEF77033E97}" type="parTrans" cxnId="{DD483E62-8A48-415D-B4BB-6A1CD0021586}">
      <dgm:prSet/>
      <dgm:spPr/>
      <dgm:t>
        <a:bodyPr/>
        <a:lstStyle/>
        <a:p>
          <a:endParaRPr lang="th-TH"/>
        </a:p>
      </dgm:t>
    </dgm:pt>
    <dgm:pt modelId="{54938980-B802-4D4E-A26C-45A0B3571B16}" type="sibTrans" cxnId="{DD483E62-8A48-415D-B4BB-6A1CD0021586}">
      <dgm:prSet/>
      <dgm:spPr/>
      <dgm:t>
        <a:bodyPr/>
        <a:lstStyle/>
        <a:p>
          <a:endParaRPr lang="th-TH"/>
        </a:p>
      </dgm:t>
    </dgm:pt>
    <dgm:pt modelId="{AA1767D0-9CB9-48E7-81F0-8095F49D7126}" type="pres">
      <dgm:prSet presAssocID="{65B8ACDD-DBC8-46AE-A198-55E144CFAA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5D822-98C3-40FC-AC1E-05C972A2A5F5}" type="pres">
      <dgm:prSet presAssocID="{9FB4CDC8-9161-4B91-BAF9-9D975651DE7B}" presName="parentLin" presStyleCnt="0"/>
      <dgm:spPr/>
      <dgm:t>
        <a:bodyPr/>
        <a:lstStyle/>
        <a:p>
          <a:endParaRPr lang="en-US"/>
        </a:p>
      </dgm:t>
    </dgm:pt>
    <dgm:pt modelId="{10ED30A8-3686-40D5-80E7-01C73CB59337}" type="pres">
      <dgm:prSet presAssocID="{9FB4CDC8-9161-4B91-BAF9-9D975651DE7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B717FA7-E904-4B67-9AF5-C82A7C811AC1}" type="pres">
      <dgm:prSet presAssocID="{9FB4CDC8-9161-4B91-BAF9-9D975651DE7B}" presName="parentText" presStyleLbl="node1" presStyleIdx="0" presStyleCnt="6" custScaleX="122449" custScaleY="223714" custLinFactNeighborX="-26196" custLinFactNeighborY="1807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F07472-6920-4CC6-92C5-671BA5BECDD7}" type="pres">
      <dgm:prSet presAssocID="{9FB4CDC8-9161-4B91-BAF9-9D975651DE7B}" presName="negativeSpace" presStyleCnt="0"/>
      <dgm:spPr/>
      <dgm:t>
        <a:bodyPr/>
        <a:lstStyle/>
        <a:p>
          <a:endParaRPr lang="en-US"/>
        </a:p>
      </dgm:t>
    </dgm:pt>
    <dgm:pt modelId="{0F160B32-4838-44B1-8CD9-E3E3EBACA6CA}" type="pres">
      <dgm:prSet presAssocID="{9FB4CDC8-9161-4B91-BAF9-9D975651DE7B}" presName="childText" presStyleLbl="conFgAcc1" presStyleIdx="0" presStyleCnt="6" custScaleY="69286" custLinFactNeighborY="-12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3908-EC1B-4526-B777-D8C6D7FA25C3}" type="pres">
      <dgm:prSet presAssocID="{88D66163-CA79-43C3-AD8D-D804FE805727}" presName="spaceBetweenRectangles" presStyleCnt="0"/>
      <dgm:spPr/>
      <dgm:t>
        <a:bodyPr/>
        <a:lstStyle/>
        <a:p>
          <a:endParaRPr lang="en-US"/>
        </a:p>
      </dgm:t>
    </dgm:pt>
    <dgm:pt modelId="{4A00A604-C6EF-4E52-9CBA-6895B98319E4}" type="pres">
      <dgm:prSet presAssocID="{FFAFF489-1F9E-4225-8D18-EAD1630083EA}" presName="parentLin" presStyleCnt="0"/>
      <dgm:spPr/>
      <dgm:t>
        <a:bodyPr/>
        <a:lstStyle/>
        <a:p>
          <a:endParaRPr lang="en-US"/>
        </a:p>
      </dgm:t>
    </dgm:pt>
    <dgm:pt modelId="{A1720148-9163-44F7-8A90-A2D540F21DE1}" type="pres">
      <dgm:prSet presAssocID="{FFAFF489-1F9E-4225-8D18-EAD1630083E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5763476-80D2-4C89-B4E9-5355212EAC24}" type="pres">
      <dgm:prSet presAssocID="{FFAFF489-1F9E-4225-8D18-EAD1630083EA}" presName="parentText" presStyleLbl="node1" presStyleIdx="1" presStyleCnt="6" custScaleX="123274" custScaleY="204088" custLinFactNeighborX="-26196" custLinFactNeighborY="3346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C4CEE0-A36C-4043-9045-B321A7569101}" type="pres">
      <dgm:prSet presAssocID="{FFAFF489-1F9E-4225-8D18-EAD1630083EA}" presName="negativeSpace" presStyleCnt="0"/>
      <dgm:spPr/>
      <dgm:t>
        <a:bodyPr/>
        <a:lstStyle/>
        <a:p>
          <a:endParaRPr lang="en-US"/>
        </a:p>
      </dgm:t>
    </dgm:pt>
    <dgm:pt modelId="{F9758C61-9E82-4A09-B8A0-C8DACD134D65}" type="pres">
      <dgm:prSet presAssocID="{FFAFF489-1F9E-4225-8D18-EAD1630083EA}" presName="childText" presStyleLbl="conFgAcc1" presStyleIdx="1" presStyleCnt="6" custScaleY="63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1078E-B71E-454F-82C1-D02AB1FA004C}" type="pres">
      <dgm:prSet presAssocID="{B8547472-488A-4C47-B20F-7286E8471248}" presName="spaceBetweenRectangles" presStyleCnt="0"/>
      <dgm:spPr/>
      <dgm:t>
        <a:bodyPr/>
        <a:lstStyle/>
        <a:p>
          <a:endParaRPr lang="en-US"/>
        </a:p>
      </dgm:t>
    </dgm:pt>
    <dgm:pt modelId="{3093D519-0FFA-41F0-B45E-ED636BFF88D6}" type="pres">
      <dgm:prSet presAssocID="{AA02C5E4-1274-47EB-B6F2-40B8F66BA166}" presName="parentLin" presStyleCnt="0"/>
      <dgm:spPr/>
      <dgm:t>
        <a:bodyPr/>
        <a:lstStyle/>
        <a:p>
          <a:endParaRPr lang="en-US"/>
        </a:p>
      </dgm:t>
    </dgm:pt>
    <dgm:pt modelId="{00626CE1-B742-42DE-BF44-809743C000EC}" type="pres">
      <dgm:prSet presAssocID="{AA02C5E4-1274-47EB-B6F2-40B8F66BA166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44397DA-8383-4B1B-A725-F2C82FA9CE57}" type="pres">
      <dgm:prSet presAssocID="{AA02C5E4-1274-47EB-B6F2-40B8F66BA166}" presName="parentText" presStyleLbl="node1" presStyleIdx="2" presStyleCnt="6" custScaleX="124296" custScaleY="210638" custLinFactNeighborX="-26196" custLinFactNeighborY="4662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644DCE-5D93-4444-8287-AB7456732F79}" type="pres">
      <dgm:prSet presAssocID="{AA02C5E4-1274-47EB-B6F2-40B8F66BA166}" presName="negativeSpace" presStyleCnt="0"/>
      <dgm:spPr/>
      <dgm:t>
        <a:bodyPr/>
        <a:lstStyle/>
        <a:p>
          <a:endParaRPr lang="en-US"/>
        </a:p>
      </dgm:t>
    </dgm:pt>
    <dgm:pt modelId="{44320BA2-82F1-4E8E-943C-2462729C863D}" type="pres">
      <dgm:prSet presAssocID="{AA02C5E4-1274-47EB-B6F2-40B8F66BA166}" presName="childText" presStyleLbl="conFgAcc1" presStyleIdx="2" presStyleCnt="6" custScaleY="7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8402-649D-4560-994A-7CA4103DD1FB}" type="pres">
      <dgm:prSet presAssocID="{B668035E-B499-4680-96BF-0184D15109EF}" presName="spaceBetweenRectangles" presStyleCnt="0"/>
      <dgm:spPr/>
      <dgm:t>
        <a:bodyPr/>
        <a:lstStyle/>
        <a:p>
          <a:endParaRPr lang="en-US"/>
        </a:p>
      </dgm:t>
    </dgm:pt>
    <dgm:pt modelId="{1B2614E4-2408-4955-AEF6-2461457074DB}" type="pres">
      <dgm:prSet presAssocID="{E596A0F0-19EB-425E-B5D1-B9969A1FCD65}" presName="parentLin" presStyleCnt="0"/>
      <dgm:spPr/>
      <dgm:t>
        <a:bodyPr/>
        <a:lstStyle/>
        <a:p>
          <a:endParaRPr lang="en-US"/>
        </a:p>
      </dgm:t>
    </dgm:pt>
    <dgm:pt modelId="{C65B7C8E-1345-416E-8BD0-83ABBC89520E}" type="pres">
      <dgm:prSet presAssocID="{E596A0F0-19EB-425E-B5D1-B9969A1FCD6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BBD4463-5DA3-4474-B490-74CB43D02A31}" type="pres">
      <dgm:prSet presAssocID="{E596A0F0-19EB-425E-B5D1-B9969A1FCD65}" presName="parentText" presStyleLbl="node1" presStyleIdx="3" presStyleCnt="6" custScaleX="124296" custScaleY="206639" custLinFactNeighborX="-26196" custLinFactNeighborY="5116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D33244-3D75-46C5-AE59-4CA166519CE2}" type="pres">
      <dgm:prSet presAssocID="{E596A0F0-19EB-425E-B5D1-B9969A1FCD65}" presName="negativeSpace" presStyleCnt="0"/>
      <dgm:spPr/>
      <dgm:t>
        <a:bodyPr/>
        <a:lstStyle/>
        <a:p>
          <a:endParaRPr lang="en-US"/>
        </a:p>
      </dgm:t>
    </dgm:pt>
    <dgm:pt modelId="{8EC92FF8-356E-46CA-9A25-281A4F03C2E4}" type="pres">
      <dgm:prSet presAssocID="{E596A0F0-19EB-425E-B5D1-B9969A1FCD65}" presName="childText" presStyleLbl="conFgAcc1" presStyleIdx="3" presStyleCnt="6" custScaleY="77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6BC3E-9E54-4DB0-A8E9-8EF7133FB84F}" type="pres">
      <dgm:prSet presAssocID="{00A6C368-D7C5-4EB5-8387-E0C97DCD9CD4}" presName="spaceBetweenRectangles" presStyleCnt="0"/>
      <dgm:spPr/>
      <dgm:t>
        <a:bodyPr/>
        <a:lstStyle/>
        <a:p>
          <a:endParaRPr lang="th-TH"/>
        </a:p>
      </dgm:t>
    </dgm:pt>
    <dgm:pt modelId="{A3AA8CF0-0F89-470E-9BC0-7805987DF814}" type="pres">
      <dgm:prSet presAssocID="{79393B78-88C8-4F17-89C5-FFD0DC82F8C0}" presName="parentLin" presStyleCnt="0"/>
      <dgm:spPr/>
      <dgm:t>
        <a:bodyPr/>
        <a:lstStyle/>
        <a:p>
          <a:endParaRPr lang="th-TH"/>
        </a:p>
      </dgm:t>
    </dgm:pt>
    <dgm:pt modelId="{9795B5D7-24C2-4645-91CD-299652E9E5B9}" type="pres">
      <dgm:prSet presAssocID="{79393B78-88C8-4F17-89C5-FFD0DC82F8C0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BBE881AD-D4E0-4B9E-B5D3-C4D695163C08}" type="pres">
      <dgm:prSet presAssocID="{79393B78-88C8-4F17-89C5-FFD0DC82F8C0}" presName="parentText" presStyleLbl="node1" presStyleIdx="4" presStyleCnt="6" custScaleX="125180" custScaleY="206424" custLinFactNeighborX="-26196" custLinFactNeighborY="6537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D46819-43FD-4144-AF18-70A4606146EE}" type="pres">
      <dgm:prSet presAssocID="{79393B78-88C8-4F17-89C5-FFD0DC82F8C0}" presName="negativeSpace" presStyleCnt="0"/>
      <dgm:spPr/>
      <dgm:t>
        <a:bodyPr/>
        <a:lstStyle/>
        <a:p>
          <a:endParaRPr lang="th-TH"/>
        </a:p>
      </dgm:t>
    </dgm:pt>
    <dgm:pt modelId="{6B95BA16-C8F5-49FC-8793-DC3136CAD575}" type="pres">
      <dgm:prSet presAssocID="{79393B78-88C8-4F17-89C5-FFD0DC82F8C0}" presName="childText" presStyleLbl="conFgAcc1" presStyleIdx="4" presStyleCnt="6" custLinFactNeighborX="3690" custLinFactNeighborY="-121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3B7A64-ECA1-46FA-B916-96D874720090}" type="pres">
      <dgm:prSet presAssocID="{84A12F7A-4D70-4D24-BC76-250B26CC2460}" presName="spaceBetweenRectangles" presStyleCnt="0"/>
      <dgm:spPr/>
      <dgm:t>
        <a:bodyPr/>
        <a:lstStyle/>
        <a:p>
          <a:endParaRPr lang="th-TH"/>
        </a:p>
      </dgm:t>
    </dgm:pt>
    <dgm:pt modelId="{A48A192E-0288-492E-89BB-7A91DC993BCF}" type="pres">
      <dgm:prSet presAssocID="{D9DFA06F-F67E-4445-863B-7D56AC7CAAF3}" presName="parentLin" presStyleCnt="0"/>
      <dgm:spPr/>
      <dgm:t>
        <a:bodyPr/>
        <a:lstStyle/>
        <a:p>
          <a:endParaRPr lang="th-TH"/>
        </a:p>
      </dgm:t>
    </dgm:pt>
    <dgm:pt modelId="{0CA10944-5E4B-4A0D-9979-01366566849F}" type="pres">
      <dgm:prSet presAssocID="{D9DFA06F-F67E-4445-863B-7D56AC7CAAF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3BDB2D01-3BD0-4F6F-89E9-89888E34011E}" type="pres">
      <dgm:prSet presAssocID="{D9DFA06F-F67E-4445-863B-7D56AC7CAAF3}" presName="parentText" presStyleLbl="node1" presStyleIdx="5" presStyleCnt="6" custScaleX="126331" custScaleY="211956" custLinFactNeighborX="-26196" custLinFactNeighborY="5691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3C0B1D-8968-480B-990E-A3FE61811068}" type="pres">
      <dgm:prSet presAssocID="{D9DFA06F-F67E-4445-863B-7D56AC7CAAF3}" presName="negativeSpace" presStyleCnt="0"/>
      <dgm:spPr/>
      <dgm:t>
        <a:bodyPr/>
        <a:lstStyle/>
        <a:p>
          <a:endParaRPr lang="th-TH"/>
        </a:p>
      </dgm:t>
    </dgm:pt>
    <dgm:pt modelId="{F45DB521-E100-40CD-A23A-B01CD5B6D801}" type="pres">
      <dgm:prSet presAssocID="{D9DFA06F-F67E-4445-863B-7D56AC7CAAF3}" presName="childText" presStyleLbl="conFgAcc1" presStyleIdx="5" presStyleCnt="6" custLinFactNeighborX="2768" custLinFactNeighborY="-368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3C8275E-86BE-4456-A76D-B3BA10C58710}" type="presOf" srcId="{FFAFF489-1F9E-4225-8D18-EAD1630083EA}" destId="{A5763476-80D2-4C89-B4E9-5355212EAC24}" srcOrd="1" destOrd="0" presId="urn:microsoft.com/office/officeart/2005/8/layout/list1"/>
    <dgm:cxn modelId="{5727C433-BA5D-464E-9D62-C50272C2F35F}" type="presOf" srcId="{D9DFA06F-F67E-4445-863B-7D56AC7CAAF3}" destId="{3BDB2D01-3BD0-4F6F-89E9-89888E34011E}" srcOrd="1" destOrd="0" presId="urn:microsoft.com/office/officeart/2005/8/layout/list1"/>
    <dgm:cxn modelId="{06B98776-0B83-488D-814C-F13622E2A133}" type="presOf" srcId="{65B8ACDD-DBC8-46AE-A198-55E144CFAAE2}" destId="{AA1767D0-9CB9-48E7-81F0-8095F49D7126}" srcOrd="0" destOrd="0" presId="urn:microsoft.com/office/officeart/2005/8/layout/list1"/>
    <dgm:cxn modelId="{BFF8C29A-98D9-41D7-B2DD-15D31F13367E}" type="presOf" srcId="{FFAFF489-1F9E-4225-8D18-EAD1630083EA}" destId="{A1720148-9163-44F7-8A90-A2D540F21DE1}" srcOrd="0" destOrd="0" presId="urn:microsoft.com/office/officeart/2005/8/layout/list1"/>
    <dgm:cxn modelId="{5C470471-A580-4FD8-84FA-32D320115248}" srcId="{65B8ACDD-DBC8-46AE-A198-55E144CFAAE2}" destId="{E596A0F0-19EB-425E-B5D1-B9969A1FCD65}" srcOrd="3" destOrd="0" parTransId="{33B99C55-4CC4-46CA-9439-3D9438E79461}" sibTransId="{00A6C368-D7C5-4EB5-8387-E0C97DCD9CD4}"/>
    <dgm:cxn modelId="{DAD01570-9F57-410C-B17D-AD92431B0F71}" srcId="{65B8ACDD-DBC8-46AE-A198-55E144CFAAE2}" destId="{9FB4CDC8-9161-4B91-BAF9-9D975651DE7B}" srcOrd="0" destOrd="0" parTransId="{DFEB74FF-2C00-4E79-A9B1-AE4C04631D9C}" sibTransId="{88D66163-CA79-43C3-AD8D-D804FE805727}"/>
    <dgm:cxn modelId="{74814556-8948-411F-BE99-C3F2A57229DB}" type="presOf" srcId="{9FB4CDC8-9161-4B91-BAF9-9D975651DE7B}" destId="{10ED30A8-3686-40D5-80E7-01C73CB59337}" srcOrd="0" destOrd="0" presId="urn:microsoft.com/office/officeart/2005/8/layout/list1"/>
    <dgm:cxn modelId="{254F2F54-BE2E-40CB-A736-8B49772CE19A}" srcId="{65B8ACDD-DBC8-46AE-A198-55E144CFAAE2}" destId="{AA02C5E4-1274-47EB-B6F2-40B8F66BA166}" srcOrd="2" destOrd="0" parTransId="{2C4727FC-7B67-4704-8884-261579F6C587}" sibTransId="{B668035E-B499-4680-96BF-0184D15109EF}"/>
    <dgm:cxn modelId="{B9C905C3-3C39-47A0-A78A-7714C3AD8CD6}" type="presOf" srcId="{D9DFA06F-F67E-4445-863B-7D56AC7CAAF3}" destId="{0CA10944-5E4B-4A0D-9979-01366566849F}" srcOrd="0" destOrd="0" presId="urn:microsoft.com/office/officeart/2005/8/layout/list1"/>
    <dgm:cxn modelId="{DD483E62-8A48-415D-B4BB-6A1CD0021586}" srcId="{65B8ACDD-DBC8-46AE-A198-55E144CFAAE2}" destId="{D9DFA06F-F67E-4445-863B-7D56AC7CAAF3}" srcOrd="5" destOrd="0" parTransId="{9A3B2A34-7644-4D1A-932B-DBEF77033E97}" sibTransId="{54938980-B802-4D4E-A26C-45A0B3571B16}"/>
    <dgm:cxn modelId="{1DC2AF34-DF57-4687-8E2D-A607ADA14361}" type="presOf" srcId="{9FB4CDC8-9161-4B91-BAF9-9D975651DE7B}" destId="{5B717FA7-E904-4B67-9AF5-C82A7C811AC1}" srcOrd="1" destOrd="0" presId="urn:microsoft.com/office/officeart/2005/8/layout/list1"/>
    <dgm:cxn modelId="{969E2F89-AB1F-421E-9005-F86E6BFCAD7E}" type="presOf" srcId="{79393B78-88C8-4F17-89C5-FFD0DC82F8C0}" destId="{BBE881AD-D4E0-4B9E-B5D3-C4D695163C08}" srcOrd="1" destOrd="0" presId="urn:microsoft.com/office/officeart/2005/8/layout/list1"/>
    <dgm:cxn modelId="{576E5565-A94A-4DB2-96EF-F59D03B774C7}" type="presOf" srcId="{AA02C5E4-1274-47EB-B6F2-40B8F66BA166}" destId="{544397DA-8383-4B1B-A725-F2C82FA9CE57}" srcOrd="1" destOrd="0" presId="urn:microsoft.com/office/officeart/2005/8/layout/list1"/>
    <dgm:cxn modelId="{27EB0A83-2668-4B6A-ACBB-1B52C1C96826}" srcId="{65B8ACDD-DBC8-46AE-A198-55E144CFAAE2}" destId="{FFAFF489-1F9E-4225-8D18-EAD1630083EA}" srcOrd="1" destOrd="0" parTransId="{DFCC3AB6-EE56-4518-9132-BE8456EF0F2F}" sibTransId="{B8547472-488A-4C47-B20F-7286E8471248}"/>
    <dgm:cxn modelId="{E3DC8C55-5254-4B79-948C-86924E0CE6D2}" type="presOf" srcId="{E596A0F0-19EB-425E-B5D1-B9969A1FCD65}" destId="{8BBD4463-5DA3-4474-B490-74CB43D02A31}" srcOrd="1" destOrd="0" presId="urn:microsoft.com/office/officeart/2005/8/layout/list1"/>
    <dgm:cxn modelId="{160C194F-E89C-46DA-890A-B04F0A2914C1}" type="presOf" srcId="{AA02C5E4-1274-47EB-B6F2-40B8F66BA166}" destId="{00626CE1-B742-42DE-BF44-809743C000EC}" srcOrd="0" destOrd="0" presId="urn:microsoft.com/office/officeart/2005/8/layout/list1"/>
    <dgm:cxn modelId="{7A6E2781-1819-4DC0-A511-7CCCE3E8C0A0}" type="presOf" srcId="{E596A0F0-19EB-425E-B5D1-B9969A1FCD65}" destId="{C65B7C8E-1345-416E-8BD0-83ABBC89520E}" srcOrd="0" destOrd="0" presId="urn:microsoft.com/office/officeart/2005/8/layout/list1"/>
    <dgm:cxn modelId="{7F3F46DF-FE2E-4D7E-81C2-8CE65FF43BBA}" type="presOf" srcId="{79393B78-88C8-4F17-89C5-FFD0DC82F8C0}" destId="{9795B5D7-24C2-4645-91CD-299652E9E5B9}" srcOrd="0" destOrd="0" presId="urn:microsoft.com/office/officeart/2005/8/layout/list1"/>
    <dgm:cxn modelId="{CA99C439-123C-4C64-B473-863F5EE356FD}" srcId="{65B8ACDD-DBC8-46AE-A198-55E144CFAAE2}" destId="{79393B78-88C8-4F17-89C5-FFD0DC82F8C0}" srcOrd="4" destOrd="0" parTransId="{DC2C1853-2926-4840-8D3C-BDCF31EA4FC2}" sibTransId="{84A12F7A-4D70-4D24-BC76-250B26CC2460}"/>
    <dgm:cxn modelId="{DD0DB040-2F7D-4927-8D27-87853B79A341}" type="presParOf" srcId="{AA1767D0-9CB9-48E7-81F0-8095F49D7126}" destId="{DAF5D822-98C3-40FC-AC1E-05C972A2A5F5}" srcOrd="0" destOrd="0" presId="urn:microsoft.com/office/officeart/2005/8/layout/list1"/>
    <dgm:cxn modelId="{ECFD55BA-3432-406E-890A-132759460162}" type="presParOf" srcId="{DAF5D822-98C3-40FC-AC1E-05C972A2A5F5}" destId="{10ED30A8-3686-40D5-80E7-01C73CB59337}" srcOrd="0" destOrd="0" presId="urn:microsoft.com/office/officeart/2005/8/layout/list1"/>
    <dgm:cxn modelId="{80C2623E-F6E3-4495-A9B0-1A809FB80DC8}" type="presParOf" srcId="{DAF5D822-98C3-40FC-AC1E-05C972A2A5F5}" destId="{5B717FA7-E904-4B67-9AF5-C82A7C811AC1}" srcOrd="1" destOrd="0" presId="urn:microsoft.com/office/officeart/2005/8/layout/list1"/>
    <dgm:cxn modelId="{08AE8A0E-5AB9-4C0B-82F6-937D2F5D951A}" type="presParOf" srcId="{AA1767D0-9CB9-48E7-81F0-8095F49D7126}" destId="{72F07472-6920-4CC6-92C5-671BA5BECDD7}" srcOrd="1" destOrd="0" presId="urn:microsoft.com/office/officeart/2005/8/layout/list1"/>
    <dgm:cxn modelId="{FB21A4FA-E601-4938-9F00-F18324765680}" type="presParOf" srcId="{AA1767D0-9CB9-48E7-81F0-8095F49D7126}" destId="{0F160B32-4838-44B1-8CD9-E3E3EBACA6CA}" srcOrd="2" destOrd="0" presId="urn:microsoft.com/office/officeart/2005/8/layout/list1"/>
    <dgm:cxn modelId="{692D5005-FEED-47B6-A1B6-F09EF3882F1C}" type="presParOf" srcId="{AA1767D0-9CB9-48E7-81F0-8095F49D7126}" destId="{24493908-EC1B-4526-B777-D8C6D7FA25C3}" srcOrd="3" destOrd="0" presId="urn:microsoft.com/office/officeart/2005/8/layout/list1"/>
    <dgm:cxn modelId="{B0A1B482-0290-4B75-97A2-9869D2773E56}" type="presParOf" srcId="{AA1767D0-9CB9-48E7-81F0-8095F49D7126}" destId="{4A00A604-C6EF-4E52-9CBA-6895B98319E4}" srcOrd="4" destOrd="0" presId="urn:microsoft.com/office/officeart/2005/8/layout/list1"/>
    <dgm:cxn modelId="{D1E9C487-E539-4957-A398-A95C0B1E38AD}" type="presParOf" srcId="{4A00A604-C6EF-4E52-9CBA-6895B98319E4}" destId="{A1720148-9163-44F7-8A90-A2D540F21DE1}" srcOrd="0" destOrd="0" presId="urn:microsoft.com/office/officeart/2005/8/layout/list1"/>
    <dgm:cxn modelId="{F8A2A899-E36D-4A25-9957-B5BAADFA86BC}" type="presParOf" srcId="{4A00A604-C6EF-4E52-9CBA-6895B98319E4}" destId="{A5763476-80D2-4C89-B4E9-5355212EAC24}" srcOrd="1" destOrd="0" presId="urn:microsoft.com/office/officeart/2005/8/layout/list1"/>
    <dgm:cxn modelId="{CBBA1FF8-6C56-41CF-ACFE-473A0ABE4F16}" type="presParOf" srcId="{AA1767D0-9CB9-48E7-81F0-8095F49D7126}" destId="{8EC4CEE0-A36C-4043-9045-B321A7569101}" srcOrd="5" destOrd="0" presId="urn:microsoft.com/office/officeart/2005/8/layout/list1"/>
    <dgm:cxn modelId="{E72B76EA-CC9D-4533-9E80-DA92B2ABC595}" type="presParOf" srcId="{AA1767D0-9CB9-48E7-81F0-8095F49D7126}" destId="{F9758C61-9E82-4A09-B8A0-C8DACD134D65}" srcOrd="6" destOrd="0" presId="urn:microsoft.com/office/officeart/2005/8/layout/list1"/>
    <dgm:cxn modelId="{5DD48279-4227-4E3F-93B5-62909B479E39}" type="presParOf" srcId="{AA1767D0-9CB9-48E7-81F0-8095F49D7126}" destId="{5E61078E-B71E-454F-82C1-D02AB1FA004C}" srcOrd="7" destOrd="0" presId="urn:microsoft.com/office/officeart/2005/8/layout/list1"/>
    <dgm:cxn modelId="{F97CC464-FE14-4E43-A6AA-712BBC47E591}" type="presParOf" srcId="{AA1767D0-9CB9-48E7-81F0-8095F49D7126}" destId="{3093D519-0FFA-41F0-B45E-ED636BFF88D6}" srcOrd="8" destOrd="0" presId="urn:microsoft.com/office/officeart/2005/8/layout/list1"/>
    <dgm:cxn modelId="{C6E881F1-2C88-4CAC-B430-F0B672D02E72}" type="presParOf" srcId="{3093D519-0FFA-41F0-B45E-ED636BFF88D6}" destId="{00626CE1-B742-42DE-BF44-809743C000EC}" srcOrd="0" destOrd="0" presId="urn:microsoft.com/office/officeart/2005/8/layout/list1"/>
    <dgm:cxn modelId="{DDCBBEF4-BDCF-42DE-A5E5-BF15E68BFD9B}" type="presParOf" srcId="{3093D519-0FFA-41F0-B45E-ED636BFF88D6}" destId="{544397DA-8383-4B1B-A725-F2C82FA9CE57}" srcOrd="1" destOrd="0" presId="urn:microsoft.com/office/officeart/2005/8/layout/list1"/>
    <dgm:cxn modelId="{2ADD66AF-C593-4B7D-8EAC-D5F5E463B7A6}" type="presParOf" srcId="{AA1767D0-9CB9-48E7-81F0-8095F49D7126}" destId="{17644DCE-5D93-4444-8287-AB7456732F79}" srcOrd="9" destOrd="0" presId="urn:microsoft.com/office/officeart/2005/8/layout/list1"/>
    <dgm:cxn modelId="{2FCD0F4F-5898-457B-9014-1CA71F0D65D7}" type="presParOf" srcId="{AA1767D0-9CB9-48E7-81F0-8095F49D7126}" destId="{44320BA2-82F1-4E8E-943C-2462729C863D}" srcOrd="10" destOrd="0" presId="urn:microsoft.com/office/officeart/2005/8/layout/list1"/>
    <dgm:cxn modelId="{D971C92F-4113-4AEC-B6AD-32C5C0C62FA5}" type="presParOf" srcId="{AA1767D0-9CB9-48E7-81F0-8095F49D7126}" destId="{A3698402-649D-4560-994A-7CA4103DD1FB}" srcOrd="11" destOrd="0" presId="urn:microsoft.com/office/officeart/2005/8/layout/list1"/>
    <dgm:cxn modelId="{9A10E369-1DD1-4701-9A1A-0A7AC98A7F23}" type="presParOf" srcId="{AA1767D0-9CB9-48E7-81F0-8095F49D7126}" destId="{1B2614E4-2408-4955-AEF6-2461457074DB}" srcOrd="12" destOrd="0" presId="urn:microsoft.com/office/officeart/2005/8/layout/list1"/>
    <dgm:cxn modelId="{845E9827-B25D-49F1-9D94-7BA58A32C8D4}" type="presParOf" srcId="{1B2614E4-2408-4955-AEF6-2461457074DB}" destId="{C65B7C8E-1345-416E-8BD0-83ABBC89520E}" srcOrd="0" destOrd="0" presId="urn:microsoft.com/office/officeart/2005/8/layout/list1"/>
    <dgm:cxn modelId="{AE18D7F5-B10A-432F-AEEF-905A9D468C9E}" type="presParOf" srcId="{1B2614E4-2408-4955-AEF6-2461457074DB}" destId="{8BBD4463-5DA3-4474-B490-74CB43D02A31}" srcOrd="1" destOrd="0" presId="urn:microsoft.com/office/officeart/2005/8/layout/list1"/>
    <dgm:cxn modelId="{DB353D9F-34AD-4357-824D-6BD9A3777B30}" type="presParOf" srcId="{AA1767D0-9CB9-48E7-81F0-8095F49D7126}" destId="{04D33244-3D75-46C5-AE59-4CA166519CE2}" srcOrd="13" destOrd="0" presId="urn:microsoft.com/office/officeart/2005/8/layout/list1"/>
    <dgm:cxn modelId="{DA41394C-A15C-4ED3-A0E3-C723B9F58ED8}" type="presParOf" srcId="{AA1767D0-9CB9-48E7-81F0-8095F49D7126}" destId="{8EC92FF8-356E-46CA-9A25-281A4F03C2E4}" srcOrd="14" destOrd="0" presId="urn:microsoft.com/office/officeart/2005/8/layout/list1"/>
    <dgm:cxn modelId="{8E3350BD-1D0F-446B-983D-93626AB17B5A}" type="presParOf" srcId="{AA1767D0-9CB9-48E7-81F0-8095F49D7126}" destId="{0086BC3E-9E54-4DB0-A8E9-8EF7133FB84F}" srcOrd="15" destOrd="0" presId="urn:microsoft.com/office/officeart/2005/8/layout/list1"/>
    <dgm:cxn modelId="{17EA5B63-445C-46AE-840A-F6F271521CD1}" type="presParOf" srcId="{AA1767D0-9CB9-48E7-81F0-8095F49D7126}" destId="{A3AA8CF0-0F89-470E-9BC0-7805987DF814}" srcOrd="16" destOrd="0" presId="urn:microsoft.com/office/officeart/2005/8/layout/list1"/>
    <dgm:cxn modelId="{894AD65D-2473-44FA-ABA6-E022C83709EA}" type="presParOf" srcId="{A3AA8CF0-0F89-470E-9BC0-7805987DF814}" destId="{9795B5D7-24C2-4645-91CD-299652E9E5B9}" srcOrd="0" destOrd="0" presId="urn:microsoft.com/office/officeart/2005/8/layout/list1"/>
    <dgm:cxn modelId="{62319CFA-043A-44FA-9823-A9D48D7228A4}" type="presParOf" srcId="{A3AA8CF0-0F89-470E-9BC0-7805987DF814}" destId="{BBE881AD-D4E0-4B9E-B5D3-C4D695163C08}" srcOrd="1" destOrd="0" presId="urn:microsoft.com/office/officeart/2005/8/layout/list1"/>
    <dgm:cxn modelId="{8493ECC0-0FCC-45C9-BCD9-569D36AFF43A}" type="presParOf" srcId="{AA1767D0-9CB9-48E7-81F0-8095F49D7126}" destId="{8AD46819-43FD-4144-AF18-70A4606146EE}" srcOrd="17" destOrd="0" presId="urn:microsoft.com/office/officeart/2005/8/layout/list1"/>
    <dgm:cxn modelId="{D9F81E31-C05A-4A66-AD3E-57C1E51E0BEA}" type="presParOf" srcId="{AA1767D0-9CB9-48E7-81F0-8095F49D7126}" destId="{6B95BA16-C8F5-49FC-8793-DC3136CAD575}" srcOrd="18" destOrd="0" presId="urn:microsoft.com/office/officeart/2005/8/layout/list1"/>
    <dgm:cxn modelId="{73EEF8BB-A40D-435B-AFB9-F20F64E9D686}" type="presParOf" srcId="{AA1767D0-9CB9-48E7-81F0-8095F49D7126}" destId="{823B7A64-ECA1-46FA-B916-96D874720090}" srcOrd="19" destOrd="0" presId="urn:microsoft.com/office/officeart/2005/8/layout/list1"/>
    <dgm:cxn modelId="{79CD9CDC-3629-4A50-BC69-D1BBEAEA77AD}" type="presParOf" srcId="{AA1767D0-9CB9-48E7-81F0-8095F49D7126}" destId="{A48A192E-0288-492E-89BB-7A91DC993BCF}" srcOrd="20" destOrd="0" presId="urn:microsoft.com/office/officeart/2005/8/layout/list1"/>
    <dgm:cxn modelId="{10E75689-26E7-420F-AF6E-4BB0B4DE45B1}" type="presParOf" srcId="{A48A192E-0288-492E-89BB-7A91DC993BCF}" destId="{0CA10944-5E4B-4A0D-9979-01366566849F}" srcOrd="0" destOrd="0" presId="urn:microsoft.com/office/officeart/2005/8/layout/list1"/>
    <dgm:cxn modelId="{661E03B5-0FB0-42E6-BC8B-F8731DAAFFA3}" type="presParOf" srcId="{A48A192E-0288-492E-89BB-7A91DC993BCF}" destId="{3BDB2D01-3BD0-4F6F-89E9-89888E34011E}" srcOrd="1" destOrd="0" presId="urn:microsoft.com/office/officeart/2005/8/layout/list1"/>
    <dgm:cxn modelId="{7E36889C-8AA9-4A42-AA4C-5252EBE50E34}" type="presParOf" srcId="{AA1767D0-9CB9-48E7-81F0-8095F49D7126}" destId="{103C0B1D-8968-480B-990E-A3FE61811068}" srcOrd="21" destOrd="0" presId="urn:microsoft.com/office/officeart/2005/8/layout/list1"/>
    <dgm:cxn modelId="{2EF0E100-6A93-4176-8A1C-CB475EB9ECE5}" type="presParOf" srcId="{AA1767D0-9CB9-48E7-81F0-8095F49D7126}" destId="{F45DB521-E100-40CD-A23A-B01CD5B6D80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71F817A-D84E-4F4B-91F2-3940EAA8011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2B46D78-58E4-43CD-9158-9A332AC11AE8}">
      <dgm:prSet phldrT="[ข้อความ]"/>
      <dgm:spPr/>
      <dgm:t>
        <a:bodyPr/>
        <a:lstStyle/>
        <a:p>
          <a:r>
            <a:rPr lang="th-TH" dirty="0" smtClean="0">
              <a:sym typeface="Wingdings 2"/>
            </a:rPr>
            <a:t></a:t>
          </a:r>
          <a:endParaRPr lang="th-TH" dirty="0"/>
        </a:p>
      </dgm:t>
    </dgm:pt>
    <dgm:pt modelId="{00919E2C-E39D-4456-A8A2-7245F1D37057}" type="parTrans" cxnId="{21FB7A41-1D8C-403D-B26C-D0E28C0C36A3}">
      <dgm:prSet/>
      <dgm:spPr/>
      <dgm:t>
        <a:bodyPr/>
        <a:lstStyle/>
        <a:p>
          <a:endParaRPr lang="th-TH"/>
        </a:p>
      </dgm:t>
    </dgm:pt>
    <dgm:pt modelId="{B9690F4A-7C19-4AAE-9B44-DBABA1CB5744}" type="sibTrans" cxnId="{21FB7A41-1D8C-403D-B26C-D0E28C0C36A3}">
      <dgm:prSet/>
      <dgm:spPr/>
      <dgm:t>
        <a:bodyPr/>
        <a:lstStyle/>
        <a:p>
          <a:endParaRPr lang="th-TH"/>
        </a:p>
      </dgm:t>
    </dgm:pt>
    <dgm:pt modelId="{F25FFB2E-9BB9-4C41-A585-67A778A4ADF3}">
      <dgm:prSet phldrT="[ข้อความ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3600" b="1" smtClean="0"/>
            <a:t>มีฐานะการเงินมั่นคง</a:t>
          </a:r>
          <a:endParaRPr lang="th-TH" sz="3600" b="1" dirty="0"/>
        </a:p>
      </dgm:t>
    </dgm:pt>
    <dgm:pt modelId="{6DCA6B5F-7F32-4D1B-A704-5C2662BD6300}" type="parTrans" cxnId="{B201A37D-78C0-4D57-BC83-8E9B41A82967}">
      <dgm:prSet/>
      <dgm:spPr/>
      <dgm:t>
        <a:bodyPr/>
        <a:lstStyle/>
        <a:p>
          <a:endParaRPr lang="th-TH"/>
        </a:p>
      </dgm:t>
    </dgm:pt>
    <dgm:pt modelId="{6FE240F3-9D89-42C8-BA1D-86A4D8D47958}" type="sibTrans" cxnId="{B201A37D-78C0-4D57-BC83-8E9B41A82967}">
      <dgm:prSet/>
      <dgm:spPr/>
      <dgm:t>
        <a:bodyPr/>
        <a:lstStyle/>
        <a:p>
          <a:endParaRPr lang="th-TH"/>
        </a:p>
      </dgm:t>
    </dgm:pt>
    <dgm:pt modelId="{E273DDB3-8BF1-4C0D-8C1C-457C40E82F8F}">
      <dgm:prSet phldrT="[ข้อความ]"/>
      <dgm:spPr/>
      <dgm:t>
        <a:bodyPr/>
        <a:lstStyle/>
        <a:p>
          <a:r>
            <a:rPr lang="th-TH" dirty="0" smtClean="0">
              <a:sym typeface="Wingdings 2"/>
            </a:rPr>
            <a:t></a:t>
          </a:r>
          <a:endParaRPr lang="th-TH" dirty="0"/>
        </a:p>
      </dgm:t>
    </dgm:pt>
    <dgm:pt modelId="{2C01D3E3-1870-4837-BCDC-9D233DF2D950}" type="parTrans" cxnId="{4547559C-D7CF-4688-BEBD-4FC4D143B678}">
      <dgm:prSet/>
      <dgm:spPr/>
      <dgm:t>
        <a:bodyPr/>
        <a:lstStyle/>
        <a:p>
          <a:endParaRPr lang="th-TH"/>
        </a:p>
      </dgm:t>
    </dgm:pt>
    <dgm:pt modelId="{71BFB998-26F5-4D4F-A0A0-85F51B58FBC7}" type="sibTrans" cxnId="{4547559C-D7CF-4688-BEBD-4FC4D143B678}">
      <dgm:prSet/>
      <dgm:spPr/>
      <dgm:t>
        <a:bodyPr/>
        <a:lstStyle/>
        <a:p>
          <a:endParaRPr lang="th-TH"/>
        </a:p>
      </dgm:t>
    </dgm:pt>
    <dgm:pt modelId="{4888B9F3-4EE2-4BF9-859F-375B18853352}">
      <dgm:prSet phldrT="[ข้อความ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3600" b="1" dirty="0" smtClean="0"/>
            <a:t>มีการชำระภาษีถูกต้องตามกฎหมาย</a:t>
          </a:r>
          <a:endParaRPr lang="th-TH" sz="3600" b="1" dirty="0"/>
        </a:p>
      </dgm:t>
    </dgm:pt>
    <dgm:pt modelId="{DD50B1D8-8D9E-469D-9AD6-CEB38A25134B}" type="parTrans" cxnId="{5EDA3589-CA03-4C2D-8F22-8B131056DCDB}">
      <dgm:prSet/>
      <dgm:spPr/>
      <dgm:t>
        <a:bodyPr/>
        <a:lstStyle/>
        <a:p>
          <a:endParaRPr lang="th-TH"/>
        </a:p>
      </dgm:t>
    </dgm:pt>
    <dgm:pt modelId="{91DA3A2A-5266-4A39-93F5-240BA3E95B0B}" type="sibTrans" cxnId="{5EDA3589-CA03-4C2D-8F22-8B131056DCDB}">
      <dgm:prSet/>
      <dgm:spPr/>
      <dgm:t>
        <a:bodyPr/>
        <a:lstStyle/>
        <a:p>
          <a:endParaRPr lang="th-TH"/>
        </a:p>
      </dgm:t>
    </dgm:pt>
    <dgm:pt modelId="{09C9AC56-A5CE-446C-AD8B-3DAA8DA55EA4}">
      <dgm:prSet phldrT="[ข้อความ]"/>
      <dgm:spPr/>
      <dgm:t>
        <a:bodyPr/>
        <a:lstStyle/>
        <a:p>
          <a:r>
            <a:rPr lang="th-TH" dirty="0" smtClean="0">
              <a:sym typeface="Wingdings 2"/>
            </a:rPr>
            <a:t></a:t>
          </a:r>
          <a:endParaRPr lang="th-TH" dirty="0"/>
        </a:p>
      </dgm:t>
    </dgm:pt>
    <dgm:pt modelId="{ECD83B6B-597A-4A17-BCD6-073377EEC230}" type="parTrans" cxnId="{C2B5D8CD-7051-4163-84B6-02BD96A5B695}">
      <dgm:prSet/>
      <dgm:spPr/>
      <dgm:t>
        <a:bodyPr/>
        <a:lstStyle/>
        <a:p>
          <a:endParaRPr lang="th-TH"/>
        </a:p>
      </dgm:t>
    </dgm:pt>
    <dgm:pt modelId="{4B0E28EB-B403-423B-B819-61BAA1744844}" type="sibTrans" cxnId="{C2B5D8CD-7051-4163-84B6-02BD96A5B695}">
      <dgm:prSet/>
      <dgm:spPr/>
      <dgm:t>
        <a:bodyPr/>
        <a:lstStyle/>
        <a:p>
          <a:endParaRPr lang="th-TH"/>
        </a:p>
      </dgm:t>
    </dgm:pt>
    <dgm:pt modelId="{A04257CE-7B9B-46DE-AF6E-22C76D6F21D4}">
      <dgm:prSet phldrT="[ข้อความ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3600" b="1" dirty="0" smtClean="0"/>
            <a:t>พ้นกำหนดระยะเวลาการแจ้งเวียนให้เป็น</a:t>
          </a:r>
          <a:br>
            <a:rPr lang="th-TH" sz="3600" b="1" dirty="0" smtClean="0"/>
          </a:br>
          <a:r>
            <a:rPr lang="th-TH" sz="3600" b="1" dirty="0" smtClean="0"/>
            <a:t>ผู้ทิ้งงาน</a:t>
          </a:r>
          <a:endParaRPr lang="th-TH" sz="3600" b="1" dirty="0"/>
        </a:p>
      </dgm:t>
    </dgm:pt>
    <dgm:pt modelId="{5309AC92-CB44-47E4-9EA6-FF7E74BCD148}" type="parTrans" cxnId="{39F83FF2-B05C-496B-98EE-8D177E4B7A7D}">
      <dgm:prSet/>
      <dgm:spPr/>
      <dgm:t>
        <a:bodyPr/>
        <a:lstStyle/>
        <a:p>
          <a:endParaRPr lang="th-TH"/>
        </a:p>
      </dgm:t>
    </dgm:pt>
    <dgm:pt modelId="{AFA4DF8F-971A-4E3D-A002-ACF8F9222A6C}" type="sibTrans" cxnId="{39F83FF2-B05C-496B-98EE-8D177E4B7A7D}">
      <dgm:prSet/>
      <dgm:spPr/>
      <dgm:t>
        <a:bodyPr/>
        <a:lstStyle/>
        <a:p>
          <a:endParaRPr lang="th-TH"/>
        </a:p>
      </dgm:t>
    </dgm:pt>
    <dgm:pt modelId="{C801E52B-078A-47E2-B115-A7AD35547ED0}" type="pres">
      <dgm:prSet presAssocID="{C71F817A-D84E-4F4B-91F2-3940EAA801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EC2D84D-0EAC-4DC9-83CC-A38487F14735}" type="pres">
      <dgm:prSet presAssocID="{72B46D78-58E4-43CD-9158-9A332AC11AE8}" presName="composite" presStyleCnt="0"/>
      <dgm:spPr/>
      <dgm:t>
        <a:bodyPr/>
        <a:lstStyle/>
        <a:p>
          <a:endParaRPr lang="th-TH"/>
        </a:p>
      </dgm:t>
    </dgm:pt>
    <dgm:pt modelId="{32E2E397-6BA9-47DA-92A2-7887BEB6C866}" type="pres">
      <dgm:prSet presAssocID="{72B46D78-58E4-43CD-9158-9A332AC11AE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73F1C4-C55E-443B-A746-41CEBD1D9E74}" type="pres">
      <dgm:prSet presAssocID="{72B46D78-58E4-43CD-9158-9A332AC11AE8}" presName="descendantText" presStyleLbl="alignAcc1" presStyleIdx="0" presStyleCnt="3" custLinFactNeighborX="-211" custLinFactNeighborY="10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B431BA-F3B8-4BD9-A299-D7E8B0B741CF}" type="pres">
      <dgm:prSet presAssocID="{B9690F4A-7C19-4AAE-9B44-DBABA1CB5744}" presName="sp" presStyleCnt="0"/>
      <dgm:spPr/>
      <dgm:t>
        <a:bodyPr/>
        <a:lstStyle/>
        <a:p>
          <a:endParaRPr lang="th-TH"/>
        </a:p>
      </dgm:t>
    </dgm:pt>
    <dgm:pt modelId="{69B0DE3C-AA68-433E-B5C0-4CF5FF79CB99}" type="pres">
      <dgm:prSet presAssocID="{E273DDB3-8BF1-4C0D-8C1C-457C40E82F8F}" presName="composite" presStyleCnt="0"/>
      <dgm:spPr/>
      <dgm:t>
        <a:bodyPr/>
        <a:lstStyle/>
        <a:p>
          <a:endParaRPr lang="th-TH"/>
        </a:p>
      </dgm:t>
    </dgm:pt>
    <dgm:pt modelId="{092B5C6A-3A6D-4E87-A5C3-796E844DEA5E}" type="pres">
      <dgm:prSet presAssocID="{E273DDB3-8BF1-4C0D-8C1C-457C40E82F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4F5F79-D2CA-44F9-920D-898BCA70C1E2}" type="pres">
      <dgm:prSet presAssocID="{E273DDB3-8BF1-4C0D-8C1C-457C40E82F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D131B6-8A08-4E19-8CE2-280A27954DB4}" type="pres">
      <dgm:prSet presAssocID="{71BFB998-26F5-4D4F-A0A0-85F51B58FBC7}" presName="sp" presStyleCnt="0"/>
      <dgm:spPr/>
      <dgm:t>
        <a:bodyPr/>
        <a:lstStyle/>
        <a:p>
          <a:endParaRPr lang="th-TH"/>
        </a:p>
      </dgm:t>
    </dgm:pt>
    <dgm:pt modelId="{56A593B9-9E80-4E0C-8411-2253C8627309}" type="pres">
      <dgm:prSet presAssocID="{09C9AC56-A5CE-446C-AD8B-3DAA8DA55EA4}" presName="composite" presStyleCnt="0"/>
      <dgm:spPr/>
      <dgm:t>
        <a:bodyPr/>
        <a:lstStyle/>
        <a:p>
          <a:endParaRPr lang="th-TH"/>
        </a:p>
      </dgm:t>
    </dgm:pt>
    <dgm:pt modelId="{13F10BA6-AE9D-4CC2-BCEC-92132DF3F233}" type="pres">
      <dgm:prSet presAssocID="{09C9AC56-A5CE-446C-AD8B-3DAA8DA55E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8ED6EA-BE33-4FB5-8C0D-9040EEF014C3}" type="pres">
      <dgm:prSet presAssocID="{09C9AC56-A5CE-446C-AD8B-3DAA8DA55E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1FB7A41-1D8C-403D-B26C-D0E28C0C36A3}" srcId="{C71F817A-D84E-4F4B-91F2-3940EAA8011C}" destId="{72B46D78-58E4-43CD-9158-9A332AC11AE8}" srcOrd="0" destOrd="0" parTransId="{00919E2C-E39D-4456-A8A2-7245F1D37057}" sibTransId="{B9690F4A-7C19-4AAE-9B44-DBABA1CB5744}"/>
    <dgm:cxn modelId="{A78B1BC2-349C-4BCC-9949-F16C53447878}" type="presOf" srcId="{A04257CE-7B9B-46DE-AF6E-22C76D6F21D4}" destId="{908ED6EA-BE33-4FB5-8C0D-9040EEF014C3}" srcOrd="0" destOrd="0" presId="urn:microsoft.com/office/officeart/2005/8/layout/chevron2"/>
    <dgm:cxn modelId="{39F83FF2-B05C-496B-98EE-8D177E4B7A7D}" srcId="{09C9AC56-A5CE-446C-AD8B-3DAA8DA55EA4}" destId="{A04257CE-7B9B-46DE-AF6E-22C76D6F21D4}" srcOrd="0" destOrd="0" parTransId="{5309AC92-CB44-47E4-9EA6-FF7E74BCD148}" sibTransId="{AFA4DF8F-971A-4E3D-A002-ACF8F9222A6C}"/>
    <dgm:cxn modelId="{41C8B3AE-0092-48B2-B363-E71AA15FA1D3}" type="presOf" srcId="{F25FFB2E-9BB9-4C41-A585-67A778A4ADF3}" destId="{0173F1C4-C55E-443B-A746-41CEBD1D9E74}" srcOrd="0" destOrd="0" presId="urn:microsoft.com/office/officeart/2005/8/layout/chevron2"/>
    <dgm:cxn modelId="{B201A37D-78C0-4D57-BC83-8E9B41A82967}" srcId="{72B46D78-58E4-43CD-9158-9A332AC11AE8}" destId="{F25FFB2E-9BB9-4C41-A585-67A778A4ADF3}" srcOrd="0" destOrd="0" parTransId="{6DCA6B5F-7F32-4D1B-A704-5C2662BD6300}" sibTransId="{6FE240F3-9D89-42C8-BA1D-86A4D8D47958}"/>
    <dgm:cxn modelId="{4547559C-D7CF-4688-BEBD-4FC4D143B678}" srcId="{C71F817A-D84E-4F4B-91F2-3940EAA8011C}" destId="{E273DDB3-8BF1-4C0D-8C1C-457C40E82F8F}" srcOrd="1" destOrd="0" parTransId="{2C01D3E3-1870-4837-BCDC-9D233DF2D950}" sibTransId="{71BFB998-26F5-4D4F-A0A0-85F51B58FBC7}"/>
    <dgm:cxn modelId="{5E969D8D-0021-4CDE-8713-3EE050F5806B}" type="presOf" srcId="{09C9AC56-A5CE-446C-AD8B-3DAA8DA55EA4}" destId="{13F10BA6-AE9D-4CC2-BCEC-92132DF3F233}" srcOrd="0" destOrd="0" presId="urn:microsoft.com/office/officeart/2005/8/layout/chevron2"/>
    <dgm:cxn modelId="{C2B5D8CD-7051-4163-84B6-02BD96A5B695}" srcId="{C71F817A-D84E-4F4B-91F2-3940EAA8011C}" destId="{09C9AC56-A5CE-446C-AD8B-3DAA8DA55EA4}" srcOrd="2" destOrd="0" parTransId="{ECD83B6B-597A-4A17-BCD6-073377EEC230}" sibTransId="{4B0E28EB-B403-423B-B819-61BAA1744844}"/>
    <dgm:cxn modelId="{5EDA3589-CA03-4C2D-8F22-8B131056DCDB}" srcId="{E273DDB3-8BF1-4C0D-8C1C-457C40E82F8F}" destId="{4888B9F3-4EE2-4BF9-859F-375B18853352}" srcOrd="0" destOrd="0" parTransId="{DD50B1D8-8D9E-469D-9AD6-CEB38A25134B}" sibTransId="{91DA3A2A-5266-4A39-93F5-240BA3E95B0B}"/>
    <dgm:cxn modelId="{117CF7F3-17E4-4F3C-B207-AB034125E879}" type="presOf" srcId="{C71F817A-D84E-4F4B-91F2-3940EAA8011C}" destId="{C801E52B-078A-47E2-B115-A7AD35547ED0}" srcOrd="0" destOrd="0" presId="urn:microsoft.com/office/officeart/2005/8/layout/chevron2"/>
    <dgm:cxn modelId="{6314175D-C337-42A9-9DDA-78436CBC0583}" type="presOf" srcId="{4888B9F3-4EE2-4BF9-859F-375B18853352}" destId="{B54F5F79-D2CA-44F9-920D-898BCA70C1E2}" srcOrd="0" destOrd="0" presId="urn:microsoft.com/office/officeart/2005/8/layout/chevron2"/>
    <dgm:cxn modelId="{12290946-B82F-4D26-AD2F-F6A711A9C451}" type="presOf" srcId="{E273DDB3-8BF1-4C0D-8C1C-457C40E82F8F}" destId="{092B5C6A-3A6D-4E87-A5C3-796E844DEA5E}" srcOrd="0" destOrd="0" presId="urn:microsoft.com/office/officeart/2005/8/layout/chevron2"/>
    <dgm:cxn modelId="{B6FA18F1-580B-4DB3-9E15-528B89BBC8CB}" type="presOf" srcId="{72B46D78-58E4-43CD-9158-9A332AC11AE8}" destId="{32E2E397-6BA9-47DA-92A2-7887BEB6C866}" srcOrd="0" destOrd="0" presId="urn:microsoft.com/office/officeart/2005/8/layout/chevron2"/>
    <dgm:cxn modelId="{98B174E2-527E-4B56-9899-C11013A3F10A}" type="presParOf" srcId="{C801E52B-078A-47E2-B115-A7AD35547ED0}" destId="{1EC2D84D-0EAC-4DC9-83CC-A38487F14735}" srcOrd="0" destOrd="0" presId="urn:microsoft.com/office/officeart/2005/8/layout/chevron2"/>
    <dgm:cxn modelId="{55716610-70FB-4682-A37D-413B2556B81E}" type="presParOf" srcId="{1EC2D84D-0EAC-4DC9-83CC-A38487F14735}" destId="{32E2E397-6BA9-47DA-92A2-7887BEB6C866}" srcOrd="0" destOrd="0" presId="urn:microsoft.com/office/officeart/2005/8/layout/chevron2"/>
    <dgm:cxn modelId="{02C731AF-D5E7-4C14-9FBE-4130118F3ABD}" type="presParOf" srcId="{1EC2D84D-0EAC-4DC9-83CC-A38487F14735}" destId="{0173F1C4-C55E-443B-A746-41CEBD1D9E74}" srcOrd="1" destOrd="0" presId="urn:microsoft.com/office/officeart/2005/8/layout/chevron2"/>
    <dgm:cxn modelId="{B0D0B4C6-341B-4EEC-82CC-3AB2020DCEA1}" type="presParOf" srcId="{C801E52B-078A-47E2-B115-A7AD35547ED0}" destId="{49B431BA-F3B8-4BD9-A299-D7E8B0B741CF}" srcOrd="1" destOrd="0" presId="urn:microsoft.com/office/officeart/2005/8/layout/chevron2"/>
    <dgm:cxn modelId="{57F7B6DF-45A3-4BCC-B5E0-4A67A8C17BA1}" type="presParOf" srcId="{C801E52B-078A-47E2-B115-A7AD35547ED0}" destId="{69B0DE3C-AA68-433E-B5C0-4CF5FF79CB99}" srcOrd="2" destOrd="0" presId="urn:microsoft.com/office/officeart/2005/8/layout/chevron2"/>
    <dgm:cxn modelId="{4D837922-468E-4A5D-B7D3-4EA52B87C49C}" type="presParOf" srcId="{69B0DE3C-AA68-433E-B5C0-4CF5FF79CB99}" destId="{092B5C6A-3A6D-4E87-A5C3-796E844DEA5E}" srcOrd="0" destOrd="0" presId="urn:microsoft.com/office/officeart/2005/8/layout/chevron2"/>
    <dgm:cxn modelId="{9E36034A-960A-4802-A81C-33348D8B34A4}" type="presParOf" srcId="{69B0DE3C-AA68-433E-B5C0-4CF5FF79CB99}" destId="{B54F5F79-D2CA-44F9-920D-898BCA70C1E2}" srcOrd="1" destOrd="0" presId="urn:microsoft.com/office/officeart/2005/8/layout/chevron2"/>
    <dgm:cxn modelId="{7300176A-701D-470A-B570-58EEE7634200}" type="presParOf" srcId="{C801E52B-078A-47E2-B115-A7AD35547ED0}" destId="{86D131B6-8A08-4E19-8CE2-280A27954DB4}" srcOrd="3" destOrd="0" presId="urn:microsoft.com/office/officeart/2005/8/layout/chevron2"/>
    <dgm:cxn modelId="{2310CC52-C5DF-4DA1-BD3A-2348F33F32BB}" type="presParOf" srcId="{C801E52B-078A-47E2-B115-A7AD35547ED0}" destId="{56A593B9-9E80-4E0C-8411-2253C8627309}" srcOrd="4" destOrd="0" presId="urn:microsoft.com/office/officeart/2005/8/layout/chevron2"/>
    <dgm:cxn modelId="{1E858C4A-B9B1-4E43-B84A-70DB796243FB}" type="presParOf" srcId="{56A593B9-9E80-4E0C-8411-2253C8627309}" destId="{13F10BA6-AE9D-4CC2-BCEC-92132DF3F233}" srcOrd="0" destOrd="0" presId="urn:microsoft.com/office/officeart/2005/8/layout/chevron2"/>
    <dgm:cxn modelId="{36EC4EDD-340F-44C4-AE50-4ED15A8742A4}" type="presParOf" srcId="{56A593B9-9E80-4E0C-8411-2253C8627309}" destId="{908ED6EA-BE33-4FB5-8C0D-9040EEF014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2EAED0B-CDBE-4223-B3CC-E021DC84E19F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54C7D69B-4274-484B-93FF-D374129D0403}">
      <dgm:prSet phldrT="[ข้อความ]" custT="1"/>
      <dgm:spPr>
        <a:gradFill rotWithShape="0">
          <a:gsLst>
            <a:gs pos="3000">
              <a:schemeClr val="accent2"/>
            </a:gs>
            <a:gs pos="94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atin typeface="CordiaUPC" pitchFamily="34" charset="-34"/>
              <a:cs typeface="CordiaUPC" pitchFamily="34" charset="-34"/>
            </a:rPr>
            <a:t>การควบคุม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atin typeface="CordiaUPC" pitchFamily="34" charset="-34"/>
              <a:cs typeface="CordiaUPC" pitchFamily="34" charset="-34"/>
            </a:rPr>
            <a:t>และดูแล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40F59CE0-DE12-4F65-898E-E853D11DB7F1}" type="parTrans" cxnId="{F34502DB-DC1B-4DDA-A421-2B36C513D928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6226034A-42BB-4A7C-9B00-E306D61B80CA}" type="sibTrans" cxnId="{F34502DB-DC1B-4DDA-A421-2B36C513D928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B30567AD-454E-4CD2-ADDE-09CF711AC44E}">
      <dgm:prSet phldrT="[ข้อความ]" custT="1"/>
      <dgm:spPr/>
      <dgm:t>
        <a:bodyPr/>
        <a:lstStyle/>
        <a:p>
          <a:r>
            <a:rPr lang="th-TH" sz="2800" b="1" smtClean="0">
              <a:latin typeface="CordiaUPC" pitchFamily="34" charset="-34"/>
              <a:cs typeface="CordiaUPC" pitchFamily="34" charset="-34"/>
            </a:rPr>
            <a:t>เก็บ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1FF9F257-F8E5-45F5-A9E6-42AEADA736C8}" type="parTrans" cxnId="{6C708E0E-3B87-4CFD-BFDD-1F61BB5CFB93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36BA8D9B-14C7-410E-A1F2-A99227D9CC57}" type="sibTrans" cxnId="{6C708E0E-3B87-4CFD-BFDD-1F61BB5CFB93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D9DB9CAB-4722-45AE-A4FE-12FEB86371D4}">
      <dgm:prSet phldrT="[ข้อความ]" custT="1"/>
      <dgm:spPr/>
      <dgm:t>
        <a:bodyPr/>
        <a:lstStyle/>
        <a:p>
          <a:r>
            <a:rPr lang="th-TH" sz="2800" b="1" smtClean="0">
              <a:latin typeface="CordiaUPC" pitchFamily="34" charset="-34"/>
              <a:cs typeface="CordiaUPC" pitchFamily="34" charset="-34"/>
            </a:rPr>
            <a:t>เบิกจ่าย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AAFC8C43-99C5-4016-9323-53066302BAA7}" type="parTrans" cxnId="{78F40B91-2413-4EC6-A54F-44690E2B6DA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91110BF0-7057-4233-9A7E-E5BA351C9C88}" type="sibTrans" cxnId="{78F40B91-2413-4EC6-A54F-44690E2B6DA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6A1DB17F-736C-418C-8806-5C12750ED8EC}">
      <dgm:prSet phldrT="[ข้อความ]" custT="1"/>
      <dgm:spPr/>
      <dgm:t>
        <a:bodyPr/>
        <a:lstStyle/>
        <a:p>
          <a:r>
            <a:rPr lang="th-TH" sz="2800" b="1" smtClean="0">
              <a:latin typeface="CordiaUPC" pitchFamily="34" charset="-34"/>
              <a:cs typeface="CordiaUPC" pitchFamily="34" charset="-34"/>
            </a:rPr>
            <a:t>จำหน่าย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683A254B-A83A-412C-8FD7-70FE6842DEE9}" type="parTrans" cxnId="{27C89CFD-B655-4543-B3AF-181226F1BFDA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C1A764A9-6AB2-4C21-BC68-4169B79021E9}" type="sibTrans" cxnId="{27C89CFD-B655-4543-B3AF-181226F1BFDA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6A2D8613-6BEE-4B07-95AF-AE7EEE3BEE83}">
      <dgm:prSet phldrT="[ข้อความ]" custT="1"/>
      <dgm:spPr/>
      <dgm:t>
        <a:bodyPr/>
        <a:lstStyle/>
        <a:p>
          <a:r>
            <a:rPr lang="th-TH" sz="2800" b="1" smtClean="0">
              <a:latin typeface="CordiaUPC" pitchFamily="34" charset="-34"/>
              <a:cs typeface="CordiaUPC" pitchFamily="34" charset="-34"/>
            </a:rPr>
            <a:t>บำรุงรักษา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F7570B5A-F3B0-4EC6-8995-F538C5189BEB}" type="parTrans" cxnId="{A4A8F5EA-3768-4664-947E-B1B7D7869172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54CEA23C-5DF9-4A8E-94EA-C2B928350052}" type="sibTrans" cxnId="{A4A8F5EA-3768-4664-947E-B1B7D7869172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3685DD07-9BFA-42ED-A7EA-13D27AD6BDAB}">
      <dgm:prSet phldrT="[ข้อความ]" custT="1"/>
      <dgm:spPr/>
      <dgm:t>
        <a:bodyPr/>
        <a:lstStyle/>
        <a:p>
          <a:r>
            <a:rPr lang="th-TH" sz="2800" b="1" smtClean="0">
              <a:latin typeface="CordiaUPC" pitchFamily="34" charset="-34"/>
              <a:cs typeface="CordiaUPC" pitchFamily="34" charset="-34"/>
            </a:rPr>
            <a:t>ตรวจสอบ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CBED3C12-5C4F-4DED-B745-EE60A1E85DA7}" type="sibTrans" cxnId="{0632BB1D-CF19-46DD-B697-B18824E3331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A48EFAD0-970D-4297-BBB7-CB7A9F83E8E8}" type="parTrans" cxnId="{0632BB1D-CF19-46DD-B697-B18824E3331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90733ACB-7A47-45D9-B03C-13421B8810FB}">
      <dgm:prSet custT="1"/>
      <dgm:spPr/>
      <dgm:t>
        <a:bodyPr/>
        <a:lstStyle/>
        <a:p>
          <a:r>
            <a:rPr lang="th-TH" sz="2800" b="1" smtClean="0">
              <a:latin typeface="CordiaUPC" pitchFamily="34" charset="-34"/>
              <a:cs typeface="CordiaUPC" pitchFamily="34" charset="-34"/>
            </a:rPr>
            <a:t>ยืม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83E7DE58-43E0-472C-8F4E-8BCCAA50C12A}" type="parTrans" cxnId="{49F8EE92-18C3-45D1-B2C2-A13DE6F002CD}">
      <dgm:prSet/>
      <dgm:spPr/>
      <dgm:t>
        <a:bodyPr/>
        <a:lstStyle/>
        <a:p>
          <a:endParaRPr lang="th-TH"/>
        </a:p>
      </dgm:t>
    </dgm:pt>
    <dgm:pt modelId="{550CD997-6A29-4E2A-92E9-885172606B6C}" type="sibTrans" cxnId="{49F8EE92-18C3-45D1-B2C2-A13DE6F002CD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D2CBDF27-E71F-43D2-8AAD-4F8C13C6A17E}" type="pres">
      <dgm:prSet presAssocID="{C2EAED0B-CDBE-4223-B3CC-E021DC84E1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4DED2-4D91-40D1-961E-38AE6C973228}" type="pres">
      <dgm:prSet presAssocID="{54C7D69B-4274-484B-93FF-D374129D0403}" presName="centerShape" presStyleLbl="node0" presStyleIdx="0" presStyleCnt="1" custScaleX="98113" custScaleY="92081" custLinFactNeighborX="154" custLinFactNeighborY="1990"/>
      <dgm:spPr/>
      <dgm:t>
        <a:bodyPr/>
        <a:lstStyle/>
        <a:p>
          <a:endParaRPr lang="en-US"/>
        </a:p>
      </dgm:t>
    </dgm:pt>
    <dgm:pt modelId="{C2E53DDF-1C17-4C5A-A524-795E13DB7E5A}" type="pres">
      <dgm:prSet presAssocID="{B30567AD-454E-4CD2-ADDE-09CF711AC44E}" presName="node" presStyleLbl="node1" presStyleIdx="0" presStyleCnt="6" custScaleX="121024" custScaleY="118477" custRadScaleRad="89955" custRadScaleInc="-3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7A7CC-2F8D-4371-83E9-462E1A4F5F00}" type="pres">
      <dgm:prSet presAssocID="{B30567AD-454E-4CD2-ADDE-09CF711AC44E}" presName="dummy" presStyleCnt="0"/>
      <dgm:spPr/>
      <dgm:t>
        <a:bodyPr/>
        <a:lstStyle/>
        <a:p>
          <a:endParaRPr lang="en-US"/>
        </a:p>
      </dgm:t>
    </dgm:pt>
    <dgm:pt modelId="{155EC9A0-713C-4C31-865E-6AE5DD930421}" type="pres">
      <dgm:prSet presAssocID="{36BA8D9B-14C7-410E-A1F2-A99227D9CC57}" presName="sibTrans" presStyleLbl="sibTrans2D1" presStyleIdx="0" presStyleCnt="6" custScaleX="99963" custScaleY="98239" custLinFactNeighborX="6886" custLinFactNeighborY="-8773"/>
      <dgm:spPr/>
      <dgm:t>
        <a:bodyPr/>
        <a:lstStyle/>
        <a:p>
          <a:endParaRPr lang="en-US"/>
        </a:p>
      </dgm:t>
    </dgm:pt>
    <dgm:pt modelId="{8E43F10C-15C7-43F8-9795-246932830477}" type="pres">
      <dgm:prSet presAssocID="{D9DB9CAB-4722-45AE-A4FE-12FEB86371D4}" presName="node" presStyleLbl="node1" presStyleIdx="1" presStyleCnt="6" custScaleX="133444" custScaleY="129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3D066-9A05-47D7-A2D4-0F08FD2BBEFF}" type="pres">
      <dgm:prSet presAssocID="{D9DB9CAB-4722-45AE-A4FE-12FEB86371D4}" presName="dummy" presStyleCnt="0"/>
      <dgm:spPr/>
      <dgm:t>
        <a:bodyPr/>
        <a:lstStyle/>
        <a:p>
          <a:endParaRPr lang="en-US"/>
        </a:p>
      </dgm:t>
    </dgm:pt>
    <dgm:pt modelId="{CEF3D234-B530-4705-98A7-9FADCDE14F5E}" type="pres">
      <dgm:prSet presAssocID="{91110BF0-7057-4233-9A7E-E5BA351C9C88}" presName="sibTrans" presStyleLbl="sibTrans2D1" presStyleIdx="1" presStyleCnt="6" custLinFactNeighborX="13032" custLinFactNeighborY="3145"/>
      <dgm:spPr/>
      <dgm:t>
        <a:bodyPr/>
        <a:lstStyle/>
        <a:p>
          <a:endParaRPr lang="en-US"/>
        </a:p>
      </dgm:t>
    </dgm:pt>
    <dgm:pt modelId="{A14DA1F6-4C53-4416-8619-C95A43E95592}" type="pres">
      <dgm:prSet presAssocID="{90733ACB-7A47-45D9-B03C-13421B8810FB}" presName="node" presStyleLbl="node1" presStyleIdx="2" presStyleCnt="6" custScaleX="133444" custScaleY="1293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AFF806-DD63-4B1D-AB0E-381271D18856}" type="pres">
      <dgm:prSet presAssocID="{90733ACB-7A47-45D9-B03C-13421B8810FB}" presName="dummy" presStyleCnt="0"/>
      <dgm:spPr/>
      <dgm:t>
        <a:bodyPr/>
        <a:lstStyle/>
        <a:p>
          <a:endParaRPr lang="th-TH"/>
        </a:p>
      </dgm:t>
    </dgm:pt>
    <dgm:pt modelId="{258ECE10-CFCE-4551-8247-78D5F7BE89A6}" type="pres">
      <dgm:prSet presAssocID="{550CD997-6A29-4E2A-92E9-885172606B6C}" presName="sibTrans" presStyleLbl="sibTrans2D1" presStyleIdx="2" presStyleCnt="6" custLinFactNeighborX="13032" custLinFactNeighborY="3145"/>
      <dgm:spPr/>
      <dgm:t>
        <a:bodyPr/>
        <a:lstStyle/>
        <a:p>
          <a:endParaRPr lang="th-TH"/>
        </a:p>
      </dgm:t>
    </dgm:pt>
    <dgm:pt modelId="{98D27688-88C4-43A9-9F05-73294C35CA44}" type="pres">
      <dgm:prSet presAssocID="{3685DD07-9BFA-42ED-A7EA-13D27AD6BDAB}" presName="node" presStyleLbl="node1" presStyleIdx="3" presStyleCnt="6" custScaleX="125436" custScaleY="12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DBBC9-1933-42AD-B181-5C0C4D9C7F66}" type="pres">
      <dgm:prSet presAssocID="{3685DD07-9BFA-42ED-A7EA-13D27AD6BDAB}" presName="dummy" presStyleCnt="0"/>
      <dgm:spPr/>
      <dgm:t>
        <a:bodyPr/>
        <a:lstStyle/>
        <a:p>
          <a:endParaRPr lang="en-US"/>
        </a:p>
      </dgm:t>
    </dgm:pt>
    <dgm:pt modelId="{84FCB547-F1AB-41CA-B007-82CEBA254407}" type="pres">
      <dgm:prSet presAssocID="{CBED3C12-5C4F-4DED-B745-EE60A1E85DA7}" presName="sibTrans" presStyleLbl="sibTrans2D1" presStyleIdx="3" presStyleCnt="6" custLinFactNeighborX="2892" custLinFactNeighborY="12633"/>
      <dgm:spPr/>
      <dgm:t>
        <a:bodyPr/>
        <a:lstStyle/>
        <a:p>
          <a:endParaRPr lang="en-US"/>
        </a:p>
      </dgm:t>
    </dgm:pt>
    <dgm:pt modelId="{108559A8-97FF-428E-AA40-77C1859A7DB1}" type="pres">
      <dgm:prSet presAssocID="{6A2D8613-6BEE-4B07-95AF-AE7EEE3BEE83}" presName="node" presStyleLbl="node1" presStyleIdx="4" presStyleCnt="6" custScaleX="129076" custScaleY="1228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6497CC-73EC-45E5-A3E0-F1241E5ABB17}" type="pres">
      <dgm:prSet presAssocID="{6A2D8613-6BEE-4B07-95AF-AE7EEE3BEE83}" presName="dummy" presStyleCnt="0"/>
      <dgm:spPr/>
      <dgm:t>
        <a:bodyPr/>
        <a:lstStyle/>
        <a:p>
          <a:endParaRPr lang="en-US"/>
        </a:p>
      </dgm:t>
    </dgm:pt>
    <dgm:pt modelId="{8BEF3E41-DD9F-44E5-AE78-EF0B0690DD1E}" type="pres">
      <dgm:prSet presAssocID="{54CEA23C-5DF9-4A8E-94EA-C2B928350052}" presName="sibTrans" presStyleLbl="sibTrans2D1" presStyleIdx="4" presStyleCnt="6" custLinFactNeighborX="-10825" custLinFactNeighborY="4795"/>
      <dgm:spPr/>
      <dgm:t>
        <a:bodyPr/>
        <a:lstStyle/>
        <a:p>
          <a:endParaRPr lang="en-US"/>
        </a:p>
      </dgm:t>
    </dgm:pt>
    <dgm:pt modelId="{18CBFBC0-A9F1-4FBE-A758-A8D7A517F037}" type="pres">
      <dgm:prSet presAssocID="{6A1DB17F-736C-418C-8806-5C12750ED8EC}" presName="node" presStyleLbl="node1" presStyleIdx="5" presStyleCnt="6" custScaleX="134400" custScaleY="1293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29BABA-465F-411F-9E2A-D169C04EEBDA}" type="pres">
      <dgm:prSet presAssocID="{6A1DB17F-736C-418C-8806-5C12750ED8EC}" presName="dummy" presStyleCnt="0"/>
      <dgm:spPr/>
      <dgm:t>
        <a:bodyPr/>
        <a:lstStyle/>
        <a:p>
          <a:endParaRPr lang="en-US"/>
        </a:p>
      </dgm:t>
    </dgm:pt>
    <dgm:pt modelId="{B4B14832-F223-4974-9FDE-F112894D6DD0}" type="pres">
      <dgm:prSet presAssocID="{C1A764A9-6AB2-4C21-BC68-4169B79021E9}" presName="sibTrans" presStyleLbl="sibTrans2D1" presStyleIdx="5" presStyleCnt="6" custLinFactNeighborX="-3061" custLinFactNeighborY="-9895"/>
      <dgm:spPr/>
      <dgm:t>
        <a:bodyPr/>
        <a:lstStyle/>
        <a:p>
          <a:endParaRPr lang="en-US"/>
        </a:p>
      </dgm:t>
    </dgm:pt>
  </dgm:ptLst>
  <dgm:cxnLst>
    <dgm:cxn modelId="{78F40B91-2413-4EC6-A54F-44690E2B6DA1}" srcId="{54C7D69B-4274-484B-93FF-D374129D0403}" destId="{D9DB9CAB-4722-45AE-A4FE-12FEB86371D4}" srcOrd="1" destOrd="0" parTransId="{AAFC8C43-99C5-4016-9323-53066302BAA7}" sibTransId="{91110BF0-7057-4233-9A7E-E5BA351C9C88}"/>
    <dgm:cxn modelId="{CF802CD0-1397-461C-BC24-97B76CBBC307}" type="presOf" srcId="{6A1DB17F-736C-418C-8806-5C12750ED8EC}" destId="{18CBFBC0-A9F1-4FBE-A758-A8D7A517F037}" srcOrd="0" destOrd="0" presId="urn:microsoft.com/office/officeart/2005/8/layout/radial6"/>
    <dgm:cxn modelId="{8692A497-4B68-4E3F-AA99-0AC8FDB8AFF4}" type="presOf" srcId="{B30567AD-454E-4CD2-ADDE-09CF711AC44E}" destId="{C2E53DDF-1C17-4C5A-A524-795E13DB7E5A}" srcOrd="0" destOrd="0" presId="urn:microsoft.com/office/officeart/2005/8/layout/radial6"/>
    <dgm:cxn modelId="{5F2CA26B-1A0A-4FCF-8A5D-E7FBEE22D180}" type="presOf" srcId="{550CD997-6A29-4E2A-92E9-885172606B6C}" destId="{258ECE10-CFCE-4551-8247-78D5F7BE89A6}" srcOrd="0" destOrd="0" presId="urn:microsoft.com/office/officeart/2005/8/layout/radial6"/>
    <dgm:cxn modelId="{6C708E0E-3B87-4CFD-BFDD-1F61BB5CFB93}" srcId="{54C7D69B-4274-484B-93FF-D374129D0403}" destId="{B30567AD-454E-4CD2-ADDE-09CF711AC44E}" srcOrd="0" destOrd="0" parTransId="{1FF9F257-F8E5-45F5-A9E6-42AEADA736C8}" sibTransId="{36BA8D9B-14C7-410E-A1F2-A99227D9CC57}"/>
    <dgm:cxn modelId="{302A8E10-F0DF-491A-B76F-DEECA923EB34}" type="presOf" srcId="{CBED3C12-5C4F-4DED-B745-EE60A1E85DA7}" destId="{84FCB547-F1AB-41CA-B007-82CEBA254407}" srcOrd="0" destOrd="0" presId="urn:microsoft.com/office/officeart/2005/8/layout/radial6"/>
    <dgm:cxn modelId="{C74587D6-8258-41B6-A03C-82A6168C48A6}" type="presOf" srcId="{3685DD07-9BFA-42ED-A7EA-13D27AD6BDAB}" destId="{98D27688-88C4-43A9-9F05-73294C35CA44}" srcOrd="0" destOrd="0" presId="urn:microsoft.com/office/officeart/2005/8/layout/radial6"/>
    <dgm:cxn modelId="{75009521-8069-4443-A289-2F76ECCB8096}" type="presOf" srcId="{54CEA23C-5DF9-4A8E-94EA-C2B928350052}" destId="{8BEF3E41-DD9F-44E5-AE78-EF0B0690DD1E}" srcOrd="0" destOrd="0" presId="urn:microsoft.com/office/officeart/2005/8/layout/radial6"/>
    <dgm:cxn modelId="{49F8EE92-18C3-45D1-B2C2-A13DE6F002CD}" srcId="{54C7D69B-4274-484B-93FF-D374129D0403}" destId="{90733ACB-7A47-45D9-B03C-13421B8810FB}" srcOrd="2" destOrd="0" parTransId="{83E7DE58-43E0-472C-8F4E-8BCCAA50C12A}" sibTransId="{550CD997-6A29-4E2A-92E9-885172606B6C}"/>
    <dgm:cxn modelId="{80799A62-536A-476D-A3FB-CE40D341CF8C}" type="presOf" srcId="{6A2D8613-6BEE-4B07-95AF-AE7EEE3BEE83}" destId="{108559A8-97FF-428E-AA40-77C1859A7DB1}" srcOrd="0" destOrd="0" presId="urn:microsoft.com/office/officeart/2005/8/layout/radial6"/>
    <dgm:cxn modelId="{27C89CFD-B655-4543-B3AF-181226F1BFDA}" srcId="{54C7D69B-4274-484B-93FF-D374129D0403}" destId="{6A1DB17F-736C-418C-8806-5C12750ED8EC}" srcOrd="5" destOrd="0" parTransId="{683A254B-A83A-412C-8FD7-70FE6842DEE9}" sibTransId="{C1A764A9-6AB2-4C21-BC68-4169B79021E9}"/>
    <dgm:cxn modelId="{43D7E660-9247-4386-98BA-3D9931713CC7}" type="presOf" srcId="{91110BF0-7057-4233-9A7E-E5BA351C9C88}" destId="{CEF3D234-B530-4705-98A7-9FADCDE14F5E}" srcOrd="0" destOrd="0" presId="urn:microsoft.com/office/officeart/2005/8/layout/radial6"/>
    <dgm:cxn modelId="{EBDAE7AC-B201-4225-8212-46DC36C5F257}" type="presOf" srcId="{54C7D69B-4274-484B-93FF-D374129D0403}" destId="{7684DED2-4D91-40D1-961E-38AE6C973228}" srcOrd="0" destOrd="0" presId="urn:microsoft.com/office/officeart/2005/8/layout/radial6"/>
    <dgm:cxn modelId="{A5FDABAF-E284-48C4-869D-44E4388E5649}" type="presOf" srcId="{36BA8D9B-14C7-410E-A1F2-A99227D9CC57}" destId="{155EC9A0-713C-4C31-865E-6AE5DD930421}" srcOrd="0" destOrd="0" presId="urn:microsoft.com/office/officeart/2005/8/layout/radial6"/>
    <dgm:cxn modelId="{C13989FB-0DA1-4E70-9053-A5C62F28FF79}" type="presOf" srcId="{C1A764A9-6AB2-4C21-BC68-4169B79021E9}" destId="{B4B14832-F223-4974-9FDE-F112894D6DD0}" srcOrd="0" destOrd="0" presId="urn:microsoft.com/office/officeart/2005/8/layout/radial6"/>
    <dgm:cxn modelId="{0632BB1D-CF19-46DD-B697-B18824E33311}" srcId="{54C7D69B-4274-484B-93FF-D374129D0403}" destId="{3685DD07-9BFA-42ED-A7EA-13D27AD6BDAB}" srcOrd="3" destOrd="0" parTransId="{A48EFAD0-970D-4297-BBB7-CB7A9F83E8E8}" sibTransId="{CBED3C12-5C4F-4DED-B745-EE60A1E85DA7}"/>
    <dgm:cxn modelId="{F34502DB-DC1B-4DDA-A421-2B36C513D928}" srcId="{C2EAED0B-CDBE-4223-B3CC-E021DC84E19F}" destId="{54C7D69B-4274-484B-93FF-D374129D0403}" srcOrd="0" destOrd="0" parTransId="{40F59CE0-DE12-4F65-898E-E853D11DB7F1}" sibTransId="{6226034A-42BB-4A7C-9B00-E306D61B80CA}"/>
    <dgm:cxn modelId="{A4A8F5EA-3768-4664-947E-B1B7D7869172}" srcId="{54C7D69B-4274-484B-93FF-D374129D0403}" destId="{6A2D8613-6BEE-4B07-95AF-AE7EEE3BEE83}" srcOrd="4" destOrd="0" parTransId="{F7570B5A-F3B0-4EC6-8995-F538C5189BEB}" sibTransId="{54CEA23C-5DF9-4A8E-94EA-C2B928350052}"/>
    <dgm:cxn modelId="{4FA755C0-CFF5-49DA-B0B9-6CB936E31A7A}" type="presOf" srcId="{90733ACB-7A47-45D9-B03C-13421B8810FB}" destId="{A14DA1F6-4C53-4416-8619-C95A43E95592}" srcOrd="0" destOrd="0" presId="urn:microsoft.com/office/officeart/2005/8/layout/radial6"/>
    <dgm:cxn modelId="{5DDBBC35-A4A9-4904-A4FB-0D38D0066E94}" type="presOf" srcId="{D9DB9CAB-4722-45AE-A4FE-12FEB86371D4}" destId="{8E43F10C-15C7-43F8-9795-246932830477}" srcOrd="0" destOrd="0" presId="urn:microsoft.com/office/officeart/2005/8/layout/radial6"/>
    <dgm:cxn modelId="{E73E0C1B-3254-446E-9930-C11386A208C2}" type="presOf" srcId="{C2EAED0B-CDBE-4223-B3CC-E021DC84E19F}" destId="{D2CBDF27-E71F-43D2-8AAD-4F8C13C6A17E}" srcOrd="0" destOrd="0" presId="urn:microsoft.com/office/officeart/2005/8/layout/radial6"/>
    <dgm:cxn modelId="{4A20ED68-C135-4F4A-9EFB-733C6DB3CFE9}" type="presParOf" srcId="{D2CBDF27-E71F-43D2-8AAD-4F8C13C6A17E}" destId="{7684DED2-4D91-40D1-961E-38AE6C973228}" srcOrd="0" destOrd="0" presId="urn:microsoft.com/office/officeart/2005/8/layout/radial6"/>
    <dgm:cxn modelId="{98F8C2F0-1B8D-4F85-B538-212FE61F4FA4}" type="presParOf" srcId="{D2CBDF27-E71F-43D2-8AAD-4F8C13C6A17E}" destId="{C2E53DDF-1C17-4C5A-A524-795E13DB7E5A}" srcOrd="1" destOrd="0" presId="urn:microsoft.com/office/officeart/2005/8/layout/radial6"/>
    <dgm:cxn modelId="{0E7F4C9C-1CD6-48AD-89B6-F9597C903CB4}" type="presParOf" srcId="{D2CBDF27-E71F-43D2-8AAD-4F8C13C6A17E}" destId="{7F87A7CC-2F8D-4371-83E9-462E1A4F5F00}" srcOrd="2" destOrd="0" presId="urn:microsoft.com/office/officeart/2005/8/layout/radial6"/>
    <dgm:cxn modelId="{423560E5-8A01-46DC-AECA-48266E296D43}" type="presParOf" srcId="{D2CBDF27-E71F-43D2-8AAD-4F8C13C6A17E}" destId="{155EC9A0-713C-4C31-865E-6AE5DD930421}" srcOrd="3" destOrd="0" presId="urn:microsoft.com/office/officeart/2005/8/layout/radial6"/>
    <dgm:cxn modelId="{782466D3-AD5A-460F-9EA9-549D7E994583}" type="presParOf" srcId="{D2CBDF27-E71F-43D2-8AAD-4F8C13C6A17E}" destId="{8E43F10C-15C7-43F8-9795-246932830477}" srcOrd="4" destOrd="0" presId="urn:microsoft.com/office/officeart/2005/8/layout/radial6"/>
    <dgm:cxn modelId="{FEE55BB1-398C-409A-87F4-D7168B85F07B}" type="presParOf" srcId="{D2CBDF27-E71F-43D2-8AAD-4F8C13C6A17E}" destId="{1913D066-9A05-47D7-A2D4-0F08FD2BBEFF}" srcOrd="5" destOrd="0" presId="urn:microsoft.com/office/officeart/2005/8/layout/radial6"/>
    <dgm:cxn modelId="{45ABEA2A-3179-4741-A80F-A2A6C0BC7126}" type="presParOf" srcId="{D2CBDF27-E71F-43D2-8AAD-4F8C13C6A17E}" destId="{CEF3D234-B530-4705-98A7-9FADCDE14F5E}" srcOrd="6" destOrd="0" presId="urn:microsoft.com/office/officeart/2005/8/layout/radial6"/>
    <dgm:cxn modelId="{B19051E6-5B92-4894-9643-3E15C7808EF7}" type="presParOf" srcId="{D2CBDF27-E71F-43D2-8AAD-4F8C13C6A17E}" destId="{A14DA1F6-4C53-4416-8619-C95A43E95592}" srcOrd="7" destOrd="0" presId="urn:microsoft.com/office/officeart/2005/8/layout/radial6"/>
    <dgm:cxn modelId="{B4D19AE6-4AF1-4829-B08F-D15E4D9B4D4C}" type="presParOf" srcId="{D2CBDF27-E71F-43D2-8AAD-4F8C13C6A17E}" destId="{2BAFF806-DD63-4B1D-AB0E-381271D18856}" srcOrd="8" destOrd="0" presId="urn:microsoft.com/office/officeart/2005/8/layout/radial6"/>
    <dgm:cxn modelId="{9D614EF7-AFA0-484D-A581-8A03C98B34F0}" type="presParOf" srcId="{D2CBDF27-E71F-43D2-8AAD-4F8C13C6A17E}" destId="{258ECE10-CFCE-4551-8247-78D5F7BE89A6}" srcOrd="9" destOrd="0" presId="urn:microsoft.com/office/officeart/2005/8/layout/radial6"/>
    <dgm:cxn modelId="{C6D6E2D0-BAED-4509-B544-0E7A1EED94CD}" type="presParOf" srcId="{D2CBDF27-E71F-43D2-8AAD-4F8C13C6A17E}" destId="{98D27688-88C4-43A9-9F05-73294C35CA44}" srcOrd="10" destOrd="0" presId="urn:microsoft.com/office/officeart/2005/8/layout/radial6"/>
    <dgm:cxn modelId="{9FEAF0F7-5B58-47C6-AB01-2BA7ACF5CC8E}" type="presParOf" srcId="{D2CBDF27-E71F-43D2-8AAD-4F8C13C6A17E}" destId="{DBFDBBC9-1933-42AD-B181-5C0C4D9C7F66}" srcOrd="11" destOrd="0" presId="urn:microsoft.com/office/officeart/2005/8/layout/radial6"/>
    <dgm:cxn modelId="{04941C3E-279B-4024-9763-5AC7CDAB141C}" type="presParOf" srcId="{D2CBDF27-E71F-43D2-8AAD-4F8C13C6A17E}" destId="{84FCB547-F1AB-41CA-B007-82CEBA254407}" srcOrd="12" destOrd="0" presId="urn:microsoft.com/office/officeart/2005/8/layout/radial6"/>
    <dgm:cxn modelId="{D9D0FB7D-EE83-4AFA-AE6A-F3A372DA7265}" type="presParOf" srcId="{D2CBDF27-E71F-43D2-8AAD-4F8C13C6A17E}" destId="{108559A8-97FF-428E-AA40-77C1859A7DB1}" srcOrd="13" destOrd="0" presId="urn:microsoft.com/office/officeart/2005/8/layout/radial6"/>
    <dgm:cxn modelId="{1CE4CDEA-89B5-4BFC-BB3B-A9EC0A4E6AEB}" type="presParOf" srcId="{D2CBDF27-E71F-43D2-8AAD-4F8C13C6A17E}" destId="{516497CC-73EC-45E5-A3E0-F1241E5ABB17}" srcOrd="14" destOrd="0" presId="urn:microsoft.com/office/officeart/2005/8/layout/radial6"/>
    <dgm:cxn modelId="{4D649D71-D433-4F4B-BCAF-030DDF705F6C}" type="presParOf" srcId="{D2CBDF27-E71F-43D2-8AAD-4F8C13C6A17E}" destId="{8BEF3E41-DD9F-44E5-AE78-EF0B0690DD1E}" srcOrd="15" destOrd="0" presId="urn:microsoft.com/office/officeart/2005/8/layout/radial6"/>
    <dgm:cxn modelId="{A04AF043-446B-4CEE-A429-A3281A9D7FAF}" type="presParOf" srcId="{D2CBDF27-E71F-43D2-8AAD-4F8C13C6A17E}" destId="{18CBFBC0-A9F1-4FBE-A758-A8D7A517F037}" srcOrd="16" destOrd="0" presId="urn:microsoft.com/office/officeart/2005/8/layout/radial6"/>
    <dgm:cxn modelId="{65FACAD8-D510-44DE-87A0-9A4AE8303F23}" type="presParOf" srcId="{D2CBDF27-E71F-43D2-8AAD-4F8C13C6A17E}" destId="{4F29BABA-465F-411F-9E2A-D169C04EEBDA}" srcOrd="17" destOrd="0" presId="urn:microsoft.com/office/officeart/2005/8/layout/radial6"/>
    <dgm:cxn modelId="{98952EE9-EB41-4AFD-A55D-B61A13773E3B}" type="presParOf" srcId="{D2CBDF27-E71F-43D2-8AAD-4F8C13C6A17E}" destId="{B4B14832-F223-4974-9FDE-F112894D6DD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AED0B-CDBE-4223-B3CC-E021DC84E19F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B30567AD-454E-4CD2-ADDE-09CF711AC44E}">
      <dgm:prSet phldrT="[ข้อความ]" custT="1"/>
      <dgm:spPr/>
      <dgm:t>
        <a:bodyPr/>
        <a:lstStyle/>
        <a:p>
          <a:r>
            <a:rPr lang="th-TH" sz="2800" b="1" smtClean="0">
              <a:latin typeface="CordiaUPC" pitchFamily="34" charset="-34"/>
              <a:cs typeface="CordiaUPC" pitchFamily="34" charset="-34"/>
            </a:rPr>
            <a:t>สินค้า</a:t>
          </a:r>
          <a:endParaRPr lang="th-TH" sz="2800" b="1" dirty="0">
            <a:latin typeface="CordiaUPC" pitchFamily="34" charset="-34"/>
            <a:cs typeface="CordiaUPC" pitchFamily="34" charset="-34"/>
          </a:endParaRPr>
        </a:p>
      </dgm:t>
    </dgm:pt>
    <dgm:pt modelId="{1FF9F257-F8E5-45F5-A9E6-42AEADA736C8}" type="parTrans" cxnId="{6C708E0E-3B87-4CFD-BFDD-1F61BB5CFB93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36BA8D9B-14C7-410E-A1F2-A99227D9CC57}" type="sibTrans" cxnId="{6C708E0E-3B87-4CFD-BFDD-1F61BB5CFB93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D9DB9CAB-4722-45AE-A4FE-12FEB86371D4}">
      <dgm:prSet phldrT="[ข้อความ]" custT="1"/>
      <dgm:spPr/>
      <dgm:t>
        <a:bodyPr/>
        <a:lstStyle/>
        <a:p>
          <a:r>
            <a:rPr lang="th-TH" sz="2400" b="1" smtClean="0">
              <a:latin typeface="CordiaUPC" pitchFamily="34" charset="-34"/>
              <a:cs typeface="CordiaUPC" pitchFamily="34" charset="-34"/>
            </a:rPr>
            <a:t>งานก่อสร้าง</a:t>
          </a:r>
          <a:endParaRPr lang="th-TH" sz="2400" b="1" dirty="0">
            <a:latin typeface="CordiaUPC" pitchFamily="34" charset="-34"/>
            <a:cs typeface="CordiaUPC" pitchFamily="34" charset="-34"/>
          </a:endParaRPr>
        </a:p>
      </dgm:t>
    </dgm:pt>
    <dgm:pt modelId="{AAFC8C43-99C5-4016-9323-53066302BAA7}" type="parTrans" cxnId="{78F40B91-2413-4EC6-A54F-44690E2B6DA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91110BF0-7057-4233-9A7E-E5BA351C9C88}" type="sibTrans" cxnId="{78F40B91-2413-4EC6-A54F-44690E2B6DA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3685DD07-9BFA-42ED-A7EA-13D27AD6BDAB}">
      <dgm:prSet phldrT="[ข้อความ]" custT="1"/>
      <dgm:spPr/>
      <dgm:t>
        <a:bodyPr/>
        <a:lstStyle/>
        <a:p>
          <a:r>
            <a:rPr lang="th-TH" sz="1800" b="1" smtClean="0">
              <a:latin typeface="BrowalliaUPC" panose="020B0604020202020204" pitchFamily="34" charset="-34"/>
              <a:cs typeface="BrowalliaUPC" panose="020B0604020202020204" pitchFamily="34" charset="-34"/>
            </a:rPr>
            <a:t>งานจ้างออกแบบหรือควบคุมงาน</a:t>
          </a:r>
          <a:endParaRPr lang="th-TH" sz="1800" b="1" dirty="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A48EFAD0-970D-4297-BBB7-CB7A9F83E8E8}" type="parTrans" cxnId="{0632BB1D-CF19-46DD-B697-B18824E3331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CBED3C12-5C4F-4DED-B745-EE60A1E85DA7}" type="sibTrans" cxnId="{0632BB1D-CF19-46DD-B697-B18824E33311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6A1DB17F-736C-418C-8806-5C12750ED8EC}">
      <dgm:prSet phldrT="[ข้อความ]" custT="1"/>
      <dgm:spPr/>
      <dgm:t>
        <a:bodyPr/>
        <a:lstStyle/>
        <a:p>
          <a:r>
            <a:rPr lang="th-TH" sz="2400" b="1" smtClean="0">
              <a:latin typeface="CordiaUPC" pitchFamily="34" charset="-34"/>
              <a:cs typeface="CordiaUPC" pitchFamily="34" charset="-34"/>
            </a:rPr>
            <a:t>งานบริการ</a:t>
          </a:r>
          <a:endParaRPr lang="th-TH" sz="2400" b="1" dirty="0">
            <a:latin typeface="CordiaUPC" pitchFamily="34" charset="-34"/>
            <a:cs typeface="CordiaUPC" pitchFamily="34" charset="-34"/>
          </a:endParaRPr>
        </a:p>
      </dgm:t>
    </dgm:pt>
    <dgm:pt modelId="{683A254B-A83A-412C-8FD7-70FE6842DEE9}" type="parTrans" cxnId="{27C89CFD-B655-4543-B3AF-181226F1BFDA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C1A764A9-6AB2-4C21-BC68-4169B79021E9}" type="sibTrans" cxnId="{27C89CFD-B655-4543-B3AF-181226F1BFDA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6A2D8613-6BEE-4B07-95AF-AE7EEE3BEE83}">
      <dgm:prSet phldrT="[ข้อความ]" custT="1"/>
      <dgm:spPr/>
      <dgm:t>
        <a:bodyPr/>
        <a:lstStyle/>
        <a:p>
          <a:r>
            <a:rPr lang="th-TH" sz="2000" b="1" smtClean="0">
              <a:latin typeface="CordiaUPC" pitchFamily="34" charset="-34"/>
              <a:cs typeface="CordiaUPC" pitchFamily="34" charset="-34"/>
            </a:rPr>
            <a:t>งานจ้าง</a:t>
          </a:r>
        </a:p>
        <a:p>
          <a:r>
            <a:rPr lang="th-TH" sz="2000" b="1" smtClean="0">
              <a:latin typeface="CordiaUPC" pitchFamily="34" charset="-34"/>
              <a:cs typeface="CordiaUPC" pitchFamily="34" charset="-34"/>
            </a:rPr>
            <a:t>ที่ปรึกษา</a:t>
          </a:r>
          <a:endParaRPr lang="th-TH" sz="2000" b="1" dirty="0">
            <a:latin typeface="CordiaUPC" pitchFamily="34" charset="-34"/>
            <a:cs typeface="CordiaUPC" pitchFamily="34" charset="-34"/>
          </a:endParaRPr>
        </a:p>
      </dgm:t>
    </dgm:pt>
    <dgm:pt modelId="{F7570B5A-F3B0-4EC6-8995-F538C5189BEB}" type="parTrans" cxnId="{A4A8F5EA-3768-4664-947E-B1B7D7869172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54CEA23C-5DF9-4A8E-94EA-C2B928350052}" type="sibTrans" cxnId="{A4A8F5EA-3768-4664-947E-B1B7D7869172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54C7D69B-4274-484B-93FF-D374129D0403}">
      <dgm:prSet phldrT="[ข้อความ]" custT="1"/>
      <dgm:spPr/>
      <dgm:t>
        <a:bodyPr/>
        <a:lstStyle/>
        <a:p>
          <a:r>
            <a:rPr lang="th-TH" sz="4000" b="1" smtClean="0">
              <a:latin typeface="CordiaUPC" pitchFamily="34" charset="-34"/>
              <a:cs typeface="CordiaUPC" pitchFamily="34" charset="-34"/>
            </a:rPr>
            <a:t>พัสดุ</a:t>
          </a:r>
          <a:endParaRPr lang="th-TH" sz="4000" b="1" dirty="0">
            <a:latin typeface="CordiaUPC" pitchFamily="34" charset="-34"/>
            <a:cs typeface="CordiaUPC" pitchFamily="34" charset="-34"/>
          </a:endParaRPr>
        </a:p>
      </dgm:t>
    </dgm:pt>
    <dgm:pt modelId="{6226034A-42BB-4A7C-9B00-E306D61B80CA}" type="sibTrans" cxnId="{F34502DB-DC1B-4DDA-A421-2B36C513D928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40F59CE0-DE12-4F65-898E-E853D11DB7F1}" type="parTrans" cxnId="{F34502DB-DC1B-4DDA-A421-2B36C513D928}">
      <dgm:prSet/>
      <dgm:spPr/>
      <dgm:t>
        <a:bodyPr/>
        <a:lstStyle/>
        <a:p>
          <a:endParaRPr lang="th-TH">
            <a:solidFill>
              <a:schemeClr val="accent4"/>
            </a:solidFill>
          </a:endParaRPr>
        </a:p>
      </dgm:t>
    </dgm:pt>
    <dgm:pt modelId="{D2CBDF27-E71F-43D2-8AAD-4F8C13C6A17E}" type="pres">
      <dgm:prSet presAssocID="{C2EAED0B-CDBE-4223-B3CC-E021DC84E1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4DED2-4D91-40D1-961E-38AE6C973228}" type="pres">
      <dgm:prSet presAssocID="{54C7D69B-4274-484B-93FF-D374129D0403}" presName="centerShape" presStyleLbl="node0" presStyleIdx="0" presStyleCnt="1" custScaleX="93628" custScaleY="87705"/>
      <dgm:spPr/>
      <dgm:t>
        <a:bodyPr/>
        <a:lstStyle/>
        <a:p>
          <a:endParaRPr lang="en-US"/>
        </a:p>
      </dgm:t>
    </dgm:pt>
    <dgm:pt modelId="{C2E53DDF-1C17-4C5A-A524-795E13DB7E5A}" type="pres">
      <dgm:prSet presAssocID="{B30567AD-454E-4CD2-ADDE-09CF711AC44E}" presName="node" presStyleLbl="node1" presStyleIdx="0" presStyleCnt="5" custScaleX="130236" custScaleY="116920" custRadScaleRad="95047" custRadScaleInc="4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7A7CC-2F8D-4371-83E9-462E1A4F5F00}" type="pres">
      <dgm:prSet presAssocID="{B30567AD-454E-4CD2-ADDE-09CF711AC44E}" presName="dummy" presStyleCnt="0"/>
      <dgm:spPr/>
      <dgm:t>
        <a:bodyPr/>
        <a:lstStyle/>
        <a:p>
          <a:endParaRPr lang="en-US"/>
        </a:p>
      </dgm:t>
    </dgm:pt>
    <dgm:pt modelId="{155EC9A0-713C-4C31-865E-6AE5DD930421}" type="pres">
      <dgm:prSet presAssocID="{36BA8D9B-14C7-410E-A1F2-A99227D9CC57}" presName="sibTrans" presStyleLbl="sibTrans2D1" presStyleIdx="0" presStyleCnt="5" custScaleX="99963" custScaleY="98239" custLinFactNeighborX="6886" custLinFactNeighborY="-8773"/>
      <dgm:spPr/>
      <dgm:t>
        <a:bodyPr/>
        <a:lstStyle/>
        <a:p>
          <a:endParaRPr lang="en-US"/>
        </a:p>
      </dgm:t>
    </dgm:pt>
    <dgm:pt modelId="{8E43F10C-15C7-43F8-9795-246932830477}" type="pres">
      <dgm:prSet presAssocID="{D9DB9CAB-4722-45AE-A4FE-12FEB86371D4}" presName="node" presStyleLbl="node1" presStyleIdx="1" presStyleCnt="5" custScaleX="133444" custScaleY="129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3D066-9A05-47D7-A2D4-0F08FD2BBEFF}" type="pres">
      <dgm:prSet presAssocID="{D9DB9CAB-4722-45AE-A4FE-12FEB86371D4}" presName="dummy" presStyleCnt="0"/>
      <dgm:spPr/>
      <dgm:t>
        <a:bodyPr/>
        <a:lstStyle/>
        <a:p>
          <a:endParaRPr lang="en-US"/>
        </a:p>
      </dgm:t>
    </dgm:pt>
    <dgm:pt modelId="{CEF3D234-B530-4705-98A7-9FADCDE14F5E}" type="pres">
      <dgm:prSet presAssocID="{91110BF0-7057-4233-9A7E-E5BA351C9C88}" presName="sibTrans" presStyleLbl="sibTrans2D1" presStyleIdx="1" presStyleCnt="5" custLinFactNeighborX="12690" custLinFactNeighborY="2835"/>
      <dgm:spPr/>
      <dgm:t>
        <a:bodyPr/>
        <a:lstStyle/>
        <a:p>
          <a:endParaRPr lang="en-US"/>
        </a:p>
      </dgm:t>
    </dgm:pt>
    <dgm:pt modelId="{98D27688-88C4-43A9-9F05-73294C35CA44}" type="pres">
      <dgm:prSet presAssocID="{3685DD07-9BFA-42ED-A7EA-13D27AD6BDAB}" presName="node" presStyleLbl="node1" presStyleIdx="2" presStyleCnt="5" custScaleX="132455" custScaleY="12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DBBC9-1933-42AD-B181-5C0C4D9C7F66}" type="pres">
      <dgm:prSet presAssocID="{3685DD07-9BFA-42ED-A7EA-13D27AD6BDAB}" presName="dummy" presStyleCnt="0"/>
      <dgm:spPr/>
      <dgm:t>
        <a:bodyPr/>
        <a:lstStyle/>
        <a:p>
          <a:endParaRPr lang="en-US"/>
        </a:p>
      </dgm:t>
    </dgm:pt>
    <dgm:pt modelId="{84FCB547-F1AB-41CA-B007-82CEBA254407}" type="pres">
      <dgm:prSet presAssocID="{CBED3C12-5C4F-4DED-B745-EE60A1E85DA7}" presName="sibTrans" presStyleLbl="sibTrans2D1" presStyleIdx="2" presStyleCnt="5" custLinFactNeighborX="2892" custLinFactNeighborY="12633"/>
      <dgm:spPr/>
      <dgm:t>
        <a:bodyPr/>
        <a:lstStyle/>
        <a:p>
          <a:endParaRPr lang="en-US"/>
        </a:p>
      </dgm:t>
    </dgm:pt>
    <dgm:pt modelId="{108559A8-97FF-428E-AA40-77C1859A7DB1}" type="pres">
      <dgm:prSet presAssocID="{6A2D8613-6BEE-4B07-95AF-AE7EEE3BEE83}" presName="node" presStyleLbl="node1" presStyleIdx="3" presStyleCnt="5" custScaleX="129076" custScaleY="1228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6497CC-73EC-45E5-A3E0-F1241E5ABB17}" type="pres">
      <dgm:prSet presAssocID="{6A2D8613-6BEE-4B07-95AF-AE7EEE3BEE83}" presName="dummy" presStyleCnt="0"/>
      <dgm:spPr/>
      <dgm:t>
        <a:bodyPr/>
        <a:lstStyle/>
        <a:p>
          <a:endParaRPr lang="en-US"/>
        </a:p>
      </dgm:t>
    </dgm:pt>
    <dgm:pt modelId="{8BEF3E41-DD9F-44E5-AE78-EF0B0690DD1E}" type="pres">
      <dgm:prSet presAssocID="{54CEA23C-5DF9-4A8E-94EA-C2B928350052}" presName="sibTrans" presStyleLbl="sibTrans2D1" presStyleIdx="3" presStyleCnt="5" custLinFactNeighborX="-10825" custLinFactNeighborY="4795"/>
      <dgm:spPr/>
      <dgm:t>
        <a:bodyPr/>
        <a:lstStyle/>
        <a:p>
          <a:endParaRPr lang="en-US"/>
        </a:p>
      </dgm:t>
    </dgm:pt>
    <dgm:pt modelId="{18CBFBC0-A9F1-4FBE-A758-A8D7A517F037}" type="pres">
      <dgm:prSet presAssocID="{6A1DB17F-736C-418C-8806-5C12750ED8EC}" presName="node" presStyleLbl="node1" presStyleIdx="4" presStyleCnt="5" custScaleX="134400" custScaleY="1293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29BABA-465F-411F-9E2A-D169C04EEBDA}" type="pres">
      <dgm:prSet presAssocID="{6A1DB17F-736C-418C-8806-5C12750ED8EC}" presName="dummy" presStyleCnt="0"/>
      <dgm:spPr/>
      <dgm:t>
        <a:bodyPr/>
        <a:lstStyle/>
        <a:p>
          <a:endParaRPr lang="en-US"/>
        </a:p>
      </dgm:t>
    </dgm:pt>
    <dgm:pt modelId="{B4B14832-F223-4974-9FDE-F112894D6DD0}" type="pres">
      <dgm:prSet presAssocID="{C1A764A9-6AB2-4C21-BC68-4169B79021E9}" presName="sibTrans" presStyleLbl="sibTrans2D1" presStyleIdx="4" presStyleCnt="5" custLinFactNeighborX="-3061" custLinFactNeighborY="-9895"/>
      <dgm:spPr/>
      <dgm:t>
        <a:bodyPr/>
        <a:lstStyle/>
        <a:p>
          <a:endParaRPr lang="en-US"/>
        </a:p>
      </dgm:t>
    </dgm:pt>
  </dgm:ptLst>
  <dgm:cxnLst>
    <dgm:cxn modelId="{6C708E0E-3B87-4CFD-BFDD-1F61BB5CFB93}" srcId="{54C7D69B-4274-484B-93FF-D374129D0403}" destId="{B30567AD-454E-4CD2-ADDE-09CF711AC44E}" srcOrd="0" destOrd="0" parTransId="{1FF9F257-F8E5-45F5-A9E6-42AEADA736C8}" sibTransId="{36BA8D9B-14C7-410E-A1F2-A99227D9CC57}"/>
    <dgm:cxn modelId="{51A64E38-E66D-4054-B81B-443D788983E8}" type="presOf" srcId="{6A1DB17F-736C-418C-8806-5C12750ED8EC}" destId="{18CBFBC0-A9F1-4FBE-A758-A8D7A517F037}" srcOrd="0" destOrd="0" presId="urn:microsoft.com/office/officeart/2005/8/layout/radial6"/>
    <dgm:cxn modelId="{A4A8F5EA-3768-4664-947E-B1B7D7869172}" srcId="{54C7D69B-4274-484B-93FF-D374129D0403}" destId="{6A2D8613-6BEE-4B07-95AF-AE7EEE3BEE83}" srcOrd="3" destOrd="0" parTransId="{F7570B5A-F3B0-4EC6-8995-F538C5189BEB}" sibTransId="{54CEA23C-5DF9-4A8E-94EA-C2B928350052}"/>
    <dgm:cxn modelId="{8C946D6D-4C94-4A96-AA86-D33399636F03}" type="presOf" srcId="{B30567AD-454E-4CD2-ADDE-09CF711AC44E}" destId="{C2E53DDF-1C17-4C5A-A524-795E13DB7E5A}" srcOrd="0" destOrd="0" presId="urn:microsoft.com/office/officeart/2005/8/layout/radial6"/>
    <dgm:cxn modelId="{6A098DC7-B1C3-4D70-B215-52D18C329D94}" type="presOf" srcId="{54C7D69B-4274-484B-93FF-D374129D0403}" destId="{7684DED2-4D91-40D1-961E-38AE6C973228}" srcOrd="0" destOrd="0" presId="urn:microsoft.com/office/officeart/2005/8/layout/radial6"/>
    <dgm:cxn modelId="{F34502DB-DC1B-4DDA-A421-2B36C513D928}" srcId="{C2EAED0B-CDBE-4223-B3CC-E021DC84E19F}" destId="{54C7D69B-4274-484B-93FF-D374129D0403}" srcOrd="0" destOrd="0" parTransId="{40F59CE0-DE12-4F65-898E-E853D11DB7F1}" sibTransId="{6226034A-42BB-4A7C-9B00-E306D61B80CA}"/>
    <dgm:cxn modelId="{84C62A0D-4528-4037-9EA7-84FD08792F9C}" type="presOf" srcId="{D9DB9CAB-4722-45AE-A4FE-12FEB86371D4}" destId="{8E43F10C-15C7-43F8-9795-246932830477}" srcOrd="0" destOrd="0" presId="urn:microsoft.com/office/officeart/2005/8/layout/radial6"/>
    <dgm:cxn modelId="{78F40B91-2413-4EC6-A54F-44690E2B6DA1}" srcId="{54C7D69B-4274-484B-93FF-D374129D0403}" destId="{D9DB9CAB-4722-45AE-A4FE-12FEB86371D4}" srcOrd="1" destOrd="0" parTransId="{AAFC8C43-99C5-4016-9323-53066302BAA7}" sibTransId="{91110BF0-7057-4233-9A7E-E5BA351C9C88}"/>
    <dgm:cxn modelId="{00D013D2-9C70-46F6-9158-CB14ABA3DE98}" type="presOf" srcId="{6A2D8613-6BEE-4B07-95AF-AE7EEE3BEE83}" destId="{108559A8-97FF-428E-AA40-77C1859A7DB1}" srcOrd="0" destOrd="0" presId="urn:microsoft.com/office/officeart/2005/8/layout/radial6"/>
    <dgm:cxn modelId="{D44F04F7-5C93-4509-BB4B-F0906247DAEF}" type="presOf" srcId="{54CEA23C-5DF9-4A8E-94EA-C2B928350052}" destId="{8BEF3E41-DD9F-44E5-AE78-EF0B0690DD1E}" srcOrd="0" destOrd="0" presId="urn:microsoft.com/office/officeart/2005/8/layout/radial6"/>
    <dgm:cxn modelId="{0632BB1D-CF19-46DD-B697-B18824E33311}" srcId="{54C7D69B-4274-484B-93FF-D374129D0403}" destId="{3685DD07-9BFA-42ED-A7EA-13D27AD6BDAB}" srcOrd="2" destOrd="0" parTransId="{A48EFAD0-970D-4297-BBB7-CB7A9F83E8E8}" sibTransId="{CBED3C12-5C4F-4DED-B745-EE60A1E85DA7}"/>
    <dgm:cxn modelId="{730134B6-A5DA-4FBF-A971-C7B0A88776F5}" type="presOf" srcId="{3685DD07-9BFA-42ED-A7EA-13D27AD6BDAB}" destId="{98D27688-88C4-43A9-9F05-73294C35CA44}" srcOrd="0" destOrd="0" presId="urn:microsoft.com/office/officeart/2005/8/layout/radial6"/>
    <dgm:cxn modelId="{7C08E163-A4DB-4421-9327-ABC61972918E}" type="presOf" srcId="{C2EAED0B-CDBE-4223-B3CC-E021DC84E19F}" destId="{D2CBDF27-E71F-43D2-8AAD-4F8C13C6A17E}" srcOrd="0" destOrd="0" presId="urn:microsoft.com/office/officeart/2005/8/layout/radial6"/>
    <dgm:cxn modelId="{A3DD7E89-3D84-4122-B16A-F95876B8B72C}" type="presOf" srcId="{91110BF0-7057-4233-9A7E-E5BA351C9C88}" destId="{CEF3D234-B530-4705-98A7-9FADCDE14F5E}" srcOrd="0" destOrd="0" presId="urn:microsoft.com/office/officeart/2005/8/layout/radial6"/>
    <dgm:cxn modelId="{92FC2253-8903-4DFD-A57A-02F3103D7156}" type="presOf" srcId="{CBED3C12-5C4F-4DED-B745-EE60A1E85DA7}" destId="{84FCB547-F1AB-41CA-B007-82CEBA254407}" srcOrd="0" destOrd="0" presId="urn:microsoft.com/office/officeart/2005/8/layout/radial6"/>
    <dgm:cxn modelId="{414A5D8B-379D-4E54-BCBD-C8FA9C413DC1}" type="presOf" srcId="{C1A764A9-6AB2-4C21-BC68-4169B79021E9}" destId="{B4B14832-F223-4974-9FDE-F112894D6DD0}" srcOrd="0" destOrd="0" presId="urn:microsoft.com/office/officeart/2005/8/layout/radial6"/>
    <dgm:cxn modelId="{4D2BE3F5-BA2D-406C-8F56-7648A85F473F}" type="presOf" srcId="{36BA8D9B-14C7-410E-A1F2-A99227D9CC57}" destId="{155EC9A0-713C-4C31-865E-6AE5DD930421}" srcOrd="0" destOrd="0" presId="urn:microsoft.com/office/officeart/2005/8/layout/radial6"/>
    <dgm:cxn modelId="{27C89CFD-B655-4543-B3AF-181226F1BFDA}" srcId="{54C7D69B-4274-484B-93FF-D374129D0403}" destId="{6A1DB17F-736C-418C-8806-5C12750ED8EC}" srcOrd="4" destOrd="0" parTransId="{683A254B-A83A-412C-8FD7-70FE6842DEE9}" sibTransId="{C1A764A9-6AB2-4C21-BC68-4169B79021E9}"/>
    <dgm:cxn modelId="{AEC420BB-3B8A-48D4-BC72-7C063C68E995}" type="presParOf" srcId="{D2CBDF27-E71F-43D2-8AAD-4F8C13C6A17E}" destId="{7684DED2-4D91-40D1-961E-38AE6C973228}" srcOrd="0" destOrd="0" presId="urn:microsoft.com/office/officeart/2005/8/layout/radial6"/>
    <dgm:cxn modelId="{01D59976-8D22-42DA-9BE2-83E34ED6CA9C}" type="presParOf" srcId="{D2CBDF27-E71F-43D2-8AAD-4F8C13C6A17E}" destId="{C2E53DDF-1C17-4C5A-A524-795E13DB7E5A}" srcOrd="1" destOrd="0" presId="urn:microsoft.com/office/officeart/2005/8/layout/radial6"/>
    <dgm:cxn modelId="{4F93A917-BA19-4157-982B-2012FDB7A08F}" type="presParOf" srcId="{D2CBDF27-E71F-43D2-8AAD-4F8C13C6A17E}" destId="{7F87A7CC-2F8D-4371-83E9-462E1A4F5F00}" srcOrd="2" destOrd="0" presId="urn:microsoft.com/office/officeart/2005/8/layout/radial6"/>
    <dgm:cxn modelId="{47AE1BB7-E657-4409-868D-1A620514332E}" type="presParOf" srcId="{D2CBDF27-E71F-43D2-8AAD-4F8C13C6A17E}" destId="{155EC9A0-713C-4C31-865E-6AE5DD930421}" srcOrd="3" destOrd="0" presId="urn:microsoft.com/office/officeart/2005/8/layout/radial6"/>
    <dgm:cxn modelId="{9DF50D7F-DE7E-4EAA-B2AB-8E4BE8B2BC0F}" type="presParOf" srcId="{D2CBDF27-E71F-43D2-8AAD-4F8C13C6A17E}" destId="{8E43F10C-15C7-43F8-9795-246932830477}" srcOrd="4" destOrd="0" presId="urn:microsoft.com/office/officeart/2005/8/layout/radial6"/>
    <dgm:cxn modelId="{E83F1B9C-1E93-4A4A-8900-5C20352F34A9}" type="presParOf" srcId="{D2CBDF27-E71F-43D2-8AAD-4F8C13C6A17E}" destId="{1913D066-9A05-47D7-A2D4-0F08FD2BBEFF}" srcOrd="5" destOrd="0" presId="urn:microsoft.com/office/officeart/2005/8/layout/radial6"/>
    <dgm:cxn modelId="{C1502E54-3829-4ACD-94C5-B31F278B9B09}" type="presParOf" srcId="{D2CBDF27-E71F-43D2-8AAD-4F8C13C6A17E}" destId="{CEF3D234-B530-4705-98A7-9FADCDE14F5E}" srcOrd="6" destOrd="0" presId="urn:microsoft.com/office/officeart/2005/8/layout/radial6"/>
    <dgm:cxn modelId="{F100AE75-A0C5-499E-9699-6A010BA635F7}" type="presParOf" srcId="{D2CBDF27-E71F-43D2-8AAD-4F8C13C6A17E}" destId="{98D27688-88C4-43A9-9F05-73294C35CA44}" srcOrd="7" destOrd="0" presId="urn:microsoft.com/office/officeart/2005/8/layout/radial6"/>
    <dgm:cxn modelId="{E20AF2CE-149C-4D93-97DF-01A9DB53A527}" type="presParOf" srcId="{D2CBDF27-E71F-43D2-8AAD-4F8C13C6A17E}" destId="{DBFDBBC9-1933-42AD-B181-5C0C4D9C7F66}" srcOrd="8" destOrd="0" presId="urn:microsoft.com/office/officeart/2005/8/layout/radial6"/>
    <dgm:cxn modelId="{1E54EA97-30D5-4962-B804-12D1D22C249D}" type="presParOf" srcId="{D2CBDF27-E71F-43D2-8AAD-4F8C13C6A17E}" destId="{84FCB547-F1AB-41CA-B007-82CEBA254407}" srcOrd="9" destOrd="0" presId="urn:microsoft.com/office/officeart/2005/8/layout/radial6"/>
    <dgm:cxn modelId="{0314136C-0AD4-474F-BBA8-34FB9EF1B73B}" type="presParOf" srcId="{D2CBDF27-E71F-43D2-8AAD-4F8C13C6A17E}" destId="{108559A8-97FF-428E-AA40-77C1859A7DB1}" srcOrd="10" destOrd="0" presId="urn:microsoft.com/office/officeart/2005/8/layout/radial6"/>
    <dgm:cxn modelId="{9FEFFD4F-01B6-4CF9-8020-47E10D0BD3A3}" type="presParOf" srcId="{D2CBDF27-E71F-43D2-8AAD-4F8C13C6A17E}" destId="{516497CC-73EC-45E5-A3E0-F1241E5ABB17}" srcOrd="11" destOrd="0" presId="urn:microsoft.com/office/officeart/2005/8/layout/radial6"/>
    <dgm:cxn modelId="{48A08200-4228-4D3D-91DD-9312046815C6}" type="presParOf" srcId="{D2CBDF27-E71F-43D2-8AAD-4F8C13C6A17E}" destId="{8BEF3E41-DD9F-44E5-AE78-EF0B0690DD1E}" srcOrd="12" destOrd="0" presId="urn:microsoft.com/office/officeart/2005/8/layout/radial6"/>
    <dgm:cxn modelId="{229EDD20-08C2-4EB3-A435-C5FDC086B05C}" type="presParOf" srcId="{D2CBDF27-E71F-43D2-8AAD-4F8C13C6A17E}" destId="{18CBFBC0-A9F1-4FBE-A758-A8D7A517F037}" srcOrd="13" destOrd="0" presId="urn:microsoft.com/office/officeart/2005/8/layout/radial6"/>
    <dgm:cxn modelId="{3C5643FC-BD52-4DD5-B1F1-DC4040602855}" type="presParOf" srcId="{D2CBDF27-E71F-43D2-8AAD-4F8C13C6A17E}" destId="{4F29BABA-465F-411F-9E2A-D169C04EEBDA}" srcOrd="14" destOrd="0" presId="urn:microsoft.com/office/officeart/2005/8/layout/radial6"/>
    <dgm:cxn modelId="{C4C8F9F2-978D-4FC1-B51C-3E2C4BD44C7B}" type="presParOf" srcId="{D2CBDF27-E71F-43D2-8AAD-4F8C13C6A17E}" destId="{B4B14832-F223-4974-9FDE-F112894D6DD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39BDC600-2875-47DC-86C1-43D53B9D1F3D}">
      <dgm:prSet phldrT="[Text]" custT="1"/>
      <dgm:spPr/>
      <dgm:t>
        <a:bodyPr/>
        <a:lstStyle/>
        <a:p>
          <a:r>
            <a:rPr lang="th-TH" sz="20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ผู้ซึ่งได้ยื่นข้อเสนอมีสิทธิอุทธรณ์กรณีที่เห็นว่าหน่วยงานของรัฐมิได้ปฏิบัติให้เป็นไปตามหลักเกณฑ์และวิธีการที่กำหนดในพระราชบัญญัตินี้เป็นเหตุให้ตนไม่ได้รับการคัดเลือก</a:t>
          </a:r>
          <a:endParaRPr lang="th-TH" sz="2000" dirty="0">
            <a:effectLst/>
          </a:endParaRP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/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/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</dgm:pt>
    <dgm:pt modelId="{1AC6C5F6-E538-4675-BA20-D09D665E1FDF}" type="pres">
      <dgm:prSet presAssocID="{39BDC600-2875-47DC-86C1-43D53B9D1F3D}" presName="Image" presStyleLbl="bgImgPlace1" presStyleIdx="0" presStyleCnt="1" custScaleX="44333" custScaleY="61071" custLinFactX="12491" custLinFactNeighborX="100000" custLinFactNeighborY="78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801FE5-A8DE-4794-8075-FCE48311C1DB}" type="pres">
      <dgm:prSet presAssocID="{39BDC600-2875-47DC-86C1-43D53B9D1F3D}" presName="ParentText" presStyleLbl="revTx" presStyleIdx="0" presStyleCnt="1" custScaleX="103976" custLinFactNeighborX="-27419" custLinFactNeighborY="-7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 custLinFactX="-14188" custLinFactNeighborX="-100000" custLinFactNeighborY="-20232"/>
      <dgm:spPr/>
    </dgm:pt>
    <dgm:pt modelId="{CD9D4541-EF7C-4258-8C97-CFC65DD915C1}" type="pres">
      <dgm:prSet presAssocID="{39BDC600-2875-47DC-86C1-43D53B9D1F3D}" presName="trFrame" presStyleLbl="node1" presStyleIdx="1" presStyleCnt="4" custLinFactX="-14188" custLinFactNeighborX="-100000" custLinFactNeighborY="-20232"/>
      <dgm:spPr/>
    </dgm:pt>
    <dgm:pt modelId="{D6674D56-B73A-4CF0-A2BF-E34B0F1F0F1B}" type="pres">
      <dgm:prSet presAssocID="{39BDC600-2875-47DC-86C1-43D53B9D1F3D}" presName="blFrame" presStyleLbl="node1" presStyleIdx="2" presStyleCnt="4" custScaleY="99999" custLinFactX="-10377" custLinFactNeighborX="-100000" custLinFactNeighborY="-2151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675F93D4-5CDA-49E1-8DB5-25C29F1FC330}" type="pres">
      <dgm:prSet presAssocID="{39BDC600-2875-47DC-86C1-43D53B9D1F3D}" presName="brFrame" presStyleLbl="node1" presStyleIdx="3" presStyleCnt="4" custLinFactX="-14188" custLinFactNeighborX="-100000" custLinFactNeighborY="-20232"/>
      <dgm:spPr/>
    </dgm:pt>
  </dgm:ptLst>
  <dgm:cxnLst>
    <dgm:cxn modelId="{7C61C03F-B65B-483E-B4A3-221EF73DE46F}" type="presOf" srcId="{A7D251C6-540C-47CD-A7B6-2DFDFF487F64}" destId="{56A2D419-8E6C-4E32-9768-70424398ACFF}" srcOrd="0" destOrd="0" presId="urn:microsoft.com/office/officeart/2009/3/layout/FramedTextPicture"/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2B1E0858-EB27-4DF3-9E43-6CBB81006275}" type="presOf" srcId="{39BDC600-2875-47DC-86C1-43D53B9D1F3D}" destId="{83801FE5-A8DE-4794-8075-FCE48311C1DB}" srcOrd="0" destOrd="0" presId="urn:microsoft.com/office/officeart/2009/3/layout/FramedTextPicture"/>
    <dgm:cxn modelId="{BA8545FB-D644-431B-AD61-3609C53E14B7}" type="presParOf" srcId="{56A2D419-8E6C-4E32-9768-70424398ACFF}" destId="{8857CBDC-D4E2-49E6-B5DA-EE17486EC0A1}" srcOrd="0" destOrd="0" presId="urn:microsoft.com/office/officeart/2009/3/layout/FramedTextPicture"/>
    <dgm:cxn modelId="{4967C270-6327-47EF-978D-56DE0559717B}" type="presParOf" srcId="{8857CBDC-D4E2-49E6-B5DA-EE17486EC0A1}" destId="{1AC6C5F6-E538-4675-BA20-D09D665E1FDF}" srcOrd="0" destOrd="0" presId="urn:microsoft.com/office/officeart/2009/3/layout/FramedTextPicture"/>
    <dgm:cxn modelId="{ACAED242-817A-4265-B5DD-62EF746C1FC8}" type="presParOf" srcId="{8857CBDC-D4E2-49E6-B5DA-EE17486EC0A1}" destId="{83801FE5-A8DE-4794-8075-FCE48311C1DB}" srcOrd="1" destOrd="0" presId="urn:microsoft.com/office/officeart/2009/3/layout/FramedTextPicture"/>
    <dgm:cxn modelId="{BCFEFAE0-B175-4DD8-81E4-E4F020D8116A}" type="presParOf" srcId="{8857CBDC-D4E2-49E6-B5DA-EE17486EC0A1}" destId="{9CB446B5-B2AF-4FA2-9620-8976BA906674}" srcOrd="2" destOrd="0" presId="urn:microsoft.com/office/officeart/2009/3/layout/FramedTextPicture"/>
    <dgm:cxn modelId="{91243202-42C9-4C72-BF82-D2CC06042DA8}" type="presParOf" srcId="{8857CBDC-D4E2-49E6-B5DA-EE17486EC0A1}" destId="{CD9D4541-EF7C-4258-8C97-CFC65DD915C1}" srcOrd="3" destOrd="0" presId="urn:microsoft.com/office/officeart/2009/3/layout/FramedTextPicture"/>
    <dgm:cxn modelId="{D3E1A130-8611-4361-A034-CEAE27E04DFF}" type="presParOf" srcId="{8857CBDC-D4E2-49E6-B5DA-EE17486EC0A1}" destId="{D6674D56-B73A-4CF0-A2BF-E34B0F1F0F1B}" srcOrd="4" destOrd="0" presId="urn:microsoft.com/office/officeart/2009/3/layout/FramedTextPicture"/>
    <dgm:cxn modelId="{49AF87C6-D2B2-4A10-994D-00072CDA1F3B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h-TH"/>
        </a:p>
      </dgm:t>
    </dgm:pt>
    <dgm:pt modelId="{39BDC600-2875-47DC-86C1-43D53B9D1F3D}">
      <dgm:prSet phldrT="[Text]" custT="1"/>
      <dgm:spPr/>
      <dgm:t>
        <a:bodyPr/>
        <a:lstStyle/>
        <a:p>
          <a:r>
            <a:rPr lang="th-TH" sz="20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หากหน่วยงานของรัฐไม่เห็นด้วยกับคำอุทธรณ์ให้รายงานต่อคณะกรรมการพิจารณาอุทธรณ์ การวินิจฉัยของคณะกรรมการพิจารณาอุทธรณ์ให้เป็นที่สุด</a:t>
          </a:r>
          <a:endParaRPr lang="th-TH" sz="2000" dirty="0">
            <a:effectLst/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/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/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th-TH"/>
        </a:p>
      </dgm:t>
    </dgm:pt>
    <dgm:pt modelId="{1AC6C5F6-E538-4675-BA20-D09D665E1FDF}" type="pres">
      <dgm:prSet presAssocID="{39BDC600-2875-47DC-86C1-43D53B9D1F3D}" presName="Image" presStyleLbl="bgImgPlace1" presStyleIdx="0" presStyleCnt="1" custScaleX="48460" custScaleY="58530"/>
      <dgm:spPr>
        <a:solidFill>
          <a:schemeClr val="bg1"/>
        </a:solidFill>
      </dgm:spPr>
      <dgm:t>
        <a:bodyPr/>
        <a:lstStyle/>
        <a:p>
          <a:endParaRPr lang="th-TH"/>
        </a:p>
      </dgm:t>
    </dgm:pt>
    <dgm:pt modelId="{83801FE5-A8DE-4794-8075-FCE48311C1DB}" type="pres">
      <dgm:prSet presAssocID="{39BDC600-2875-47DC-86C1-43D53B9D1F3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/>
      <dgm:spPr/>
      <dgm:t>
        <a:bodyPr/>
        <a:lstStyle/>
        <a:p>
          <a:endParaRPr lang="th-TH"/>
        </a:p>
      </dgm:t>
    </dgm:pt>
    <dgm:pt modelId="{CD9D4541-EF7C-4258-8C97-CFC65DD915C1}" type="pres">
      <dgm:prSet presAssocID="{39BDC600-2875-47DC-86C1-43D53B9D1F3D}" presName="trFrame" presStyleLbl="node1" presStyleIdx="1" presStyleCnt="4"/>
      <dgm:spPr/>
      <dgm:t>
        <a:bodyPr/>
        <a:lstStyle/>
        <a:p>
          <a:endParaRPr lang="th-TH"/>
        </a:p>
      </dgm:t>
    </dgm:pt>
    <dgm:pt modelId="{D6674D56-B73A-4CF0-A2BF-E34B0F1F0F1B}" type="pres">
      <dgm:prSet presAssocID="{39BDC600-2875-47DC-86C1-43D53B9D1F3D}" presName="blFrame" presStyleLbl="node1" presStyleIdx="2" presStyleCnt="4"/>
      <dgm:spPr/>
      <dgm:t>
        <a:bodyPr/>
        <a:lstStyle/>
        <a:p>
          <a:endParaRPr lang="th-TH"/>
        </a:p>
      </dgm:t>
    </dgm:pt>
    <dgm:pt modelId="{675F93D4-5CDA-49E1-8DB5-25C29F1FC330}" type="pres">
      <dgm:prSet presAssocID="{39BDC600-2875-47DC-86C1-43D53B9D1F3D}" presName="brFrame" presStyleLbl="node1" presStyleIdx="3" presStyleCnt="4"/>
      <dgm:spPr/>
      <dgm:t>
        <a:bodyPr/>
        <a:lstStyle/>
        <a:p>
          <a:endParaRPr lang="th-TH"/>
        </a:p>
      </dgm:t>
    </dgm:pt>
  </dgm:ptLst>
  <dgm:cxnLst>
    <dgm:cxn modelId="{BB96CDBF-D79D-41D9-B6FE-E20B15E1A453}" type="presOf" srcId="{39BDC600-2875-47DC-86C1-43D53B9D1F3D}" destId="{83801FE5-A8DE-4794-8075-FCE48311C1DB}" srcOrd="0" destOrd="0" presId="urn:microsoft.com/office/officeart/2009/3/layout/FramedTextPicture"/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5C5AA0E3-F0AC-4666-B9E7-68567CF29AD0}" type="presOf" srcId="{A7D251C6-540C-47CD-A7B6-2DFDFF487F64}" destId="{56A2D419-8E6C-4E32-9768-70424398ACFF}" srcOrd="0" destOrd="0" presId="urn:microsoft.com/office/officeart/2009/3/layout/FramedTextPicture"/>
    <dgm:cxn modelId="{1C5383D9-44B9-44A5-8774-F39743652F31}" type="presParOf" srcId="{56A2D419-8E6C-4E32-9768-70424398ACFF}" destId="{8857CBDC-D4E2-49E6-B5DA-EE17486EC0A1}" srcOrd="0" destOrd="0" presId="urn:microsoft.com/office/officeart/2009/3/layout/FramedTextPicture"/>
    <dgm:cxn modelId="{7824C611-C0BD-4749-8482-A51F6EE4F47A}" type="presParOf" srcId="{8857CBDC-D4E2-49E6-B5DA-EE17486EC0A1}" destId="{1AC6C5F6-E538-4675-BA20-D09D665E1FDF}" srcOrd="0" destOrd="0" presId="urn:microsoft.com/office/officeart/2009/3/layout/FramedTextPicture"/>
    <dgm:cxn modelId="{333072D0-28A2-4277-9217-C080AF32EAFF}" type="presParOf" srcId="{8857CBDC-D4E2-49E6-B5DA-EE17486EC0A1}" destId="{83801FE5-A8DE-4794-8075-FCE48311C1DB}" srcOrd="1" destOrd="0" presId="urn:microsoft.com/office/officeart/2009/3/layout/FramedTextPicture"/>
    <dgm:cxn modelId="{C40C7712-2D42-40EE-A065-F98A210EDD04}" type="presParOf" srcId="{8857CBDC-D4E2-49E6-B5DA-EE17486EC0A1}" destId="{9CB446B5-B2AF-4FA2-9620-8976BA906674}" srcOrd="2" destOrd="0" presId="urn:microsoft.com/office/officeart/2009/3/layout/FramedTextPicture"/>
    <dgm:cxn modelId="{F8DC1AB2-4154-444D-94E8-D64AF889A730}" type="presParOf" srcId="{8857CBDC-D4E2-49E6-B5DA-EE17486EC0A1}" destId="{CD9D4541-EF7C-4258-8C97-CFC65DD915C1}" srcOrd="3" destOrd="0" presId="urn:microsoft.com/office/officeart/2009/3/layout/FramedTextPicture"/>
    <dgm:cxn modelId="{919C3D9A-E0C8-4501-90C3-75590147D65B}" type="presParOf" srcId="{8857CBDC-D4E2-49E6-B5DA-EE17486EC0A1}" destId="{D6674D56-B73A-4CF0-A2BF-E34B0F1F0F1B}" srcOrd="4" destOrd="0" presId="urn:microsoft.com/office/officeart/2009/3/layout/FramedTextPicture"/>
    <dgm:cxn modelId="{007E1875-B7CE-4E1F-A6D3-E21BD0920916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39BDC600-2875-47DC-86C1-43D53B9D1F3D}">
      <dgm:prSet phldrT="[Text]" custT="1"/>
      <dgm:spPr/>
      <dgm:t>
        <a:bodyPr/>
        <a:lstStyle/>
        <a:p>
          <a: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เจ้าหน้าที่หรือผู้มีอำนาจปฏิบัติหรือ</a:t>
          </a:r>
          <a:b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ละเว้นการปฏิบัติหน้าที่โดยมิชอบเพื่อให้เกิดความเสียหายแก่ผู้หนึ่งผู้ใด หรือปฏิบัติ</a:t>
          </a:r>
          <a:b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หรือละเว้นการปฏิบัติหน้าที่โดยทุจริต </a:t>
          </a:r>
          <a:b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ต้องระวางโทษจำคุกตั้งแต่ </a:t>
          </a:r>
          <a:r>
            <a:rPr lang="en-US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1-10 </a:t>
          </a:r>
          <a: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ปี </a:t>
          </a:r>
          <a:b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altLang="th-TH" sz="2200" b="1" dirty="0" smtClean="0">
              <a:solidFill>
                <a:srgbClr val="FF0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หรือ</a:t>
          </a:r>
          <a:r>
            <a:rPr lang="th-TH" altLang="th-TH" sz="22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ปรับตั้งแต่ </a:t>
          </a:r>
          <a:r>
            <a:rPr lang="en-US" altLang="th-TH" sz="2200" b="1" u="none" dirty="0" smtClean="0"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2 </a:t>
          </a:r>
          <a:r>
            <a:rPr lang="th-TH" altLang="th-TH" sz="2200" b="1" u="none" dirty="0" smtClean="0"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หมื่น –</a:t>
          </a:r>
          <a:r>
            <a:rPr lang="en-US" altLang="th-TH" sz="2200" b="1" u="none" dirty="0" smtClean="0"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 2 </a:t>
          </a:r>
          <a:r>
            <a:rPr lang="th-TH" altLang="th-TH" sz="2200" b="1" u="none" dirty="0" smtClean="0"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แสนบาท  </a:t>
          </a:r>
          <a:r>
            <a:rPr lang="th-TH" altLang="th-TH" sz="2200" b="1" u="none" dirty="0" smtClean="0">
              <a:solidFill>
                <a:srgbClr val="FF0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/>
          </a:r>
          <a:br>
            <a:rPr lang="th-TH" altLang="th-TH" sz="2200" b="1" u="none" dirty="0" smtClean="0">
              <a:solidFill>
                <a:srgbClr val="FF0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altLang="th-TH" sz="2200" b="1" u="none" dirty="0" smtClean="0">
              <a:solidFill>
                <a:srgbClr val="FF0000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หรือ</a:t>
          </a:r>
          <a:r>
            <a:rPr lang="th-TH" altLang="th-TH" sz="2200" b="1" u="none" dirty="0" smtClean="0"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ทั้งจำทั้งปรับ</a:t>
          </a:r>
          <a:endParaRPr lang="th-TH" sz="2200" u="none" dirty="0">
            <a:solidFill>
              <a:schemeClr val="tx1"/>
            </a:solidFill>
            <a:effectLst/>
          </a:endParaRP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/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/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</dgm:pt>
    <dgm:pt modelId="{1AC6C5F6-E538-4675-BA20-D09D665E1FDF}" type="pres">
      <dgm:prSet presAssocID="{39BDC600-2875-47DC-86C1-43D53B9D1F3D}" presName="Image" presStyleLbl="bgImgPlace1" presStyleIdx="0" presStyleCnt="1" custScaleX="43445" custScaleY="62908" custLinFactX="11439" custLinFactNeighborX="100000" custLinFactNeighborY="18179"/>
      <dgm:spPr>
        <a:solidFill>
          <a:schemeClr val="bg1"/>
        </a:solidFill>
      </dgm:spPr>
    </dgm:pt>
    <dgm:pt modelId="{83801FE5-A8DE-4794-8075-FCE48311C1DB}" type="pres">
      <dgm:prSet presAssocID="{39BDC600-2875-47DC-86C1-43D53B9D1F3D}" presName="ParentText" presStyleLbl="revTx" presStyleIdx="0" presStyleCnt="1" custScaleX="165384" custScaleY="175446" custLinFactNeighborX="-11594" custLinFactNeighborY="19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 custScaleX="154373" custScaleY="151974" custLinFactX="-59269" custLinFactNeighborX="-100000" custLinFactNeighborY="-37007"/>
      <dgm:spPr/>
    </dgm:pt>
    <dgm:pt modelId="{CD9D4541-EF7C-4258-8C97-CFC65DD915C1}" type="pres">
      <dgm:prSet presAssocID="{39BDC600-2875-47DC-86C1-43D53B9D1F3D}" presName="trFrame" presStyleLbl="node1" presStyleIdx="1" presStyleCnt="4" custScaleX="150874" custScaleY="154306" custLinFactNeighborX="58463" custLinFactNeighborY="-34434"/>
      <dgm:spPr/>
    </dgm:pt>
    <dgm:pt modelId="{D6674D56-B73A-4CF0-A2BF-E34B0F1F0F1B}" type="pres">
      <dgm:prSet presAssocID="{39BDC600-2875-47DC-86C1-43D53B9D1F3D}" presName="blFrame" presStyleLbl="node1" presStyleIdx="2" presStyleCnt="4" custScaleX="159460" custScaleY="153193" custLinFactX="-56725" custLinFactY="20847" custLinFactNeighborX="-100000" custLinFactNeighborY="100000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675F93D4-5CDA-49E1-8DB5-25C29F1FC330}" type="pres">
      <dgm:prSet presAssocID="{39BDC600-2875-47DC-86C1-43D53B9D1F3D}" presName="brFrame" presStyleLbl="node1" presStyleIdx="3" presStyleCnt="4" custScaleX="150873" custScaleY="154306" custLinFactY="16452" custLinFactNeighborX="56714" custLinFactNeighborY="100000"/>
      <dgm:spPr/>
    </dgm:pt>
  </dgm:ptLst>
  <dgm:cxnLst>
    <dgm:cxn modelId="{B2C207CD-F214-4543-970A-41D63E650BEB}" type="presOf" srcId="{A7D251C6-540C-47CD-A7B6-2DFDFF487F64}" destId="{56A2D419-8E6C-4E32-9768-70424398ACFF}" srcOrd="0" destOrd="0" presId="urn:microsoft.com/office/officeart/2009/3/layout/FramedTextPicture"/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D23BB286-8E00-411C-BA42-1146F4998C14}" type="presOf" srcId="{39BDC600-2875-47DC-86C1-43D53B9D1F3D}" destId="{83801FE5-A8DE-4794-8075-FCE48311C1DB}" srcOrd="0" destOrd="0" presId="urn:microsoft.com/office/officeart/2009/3/layout/FramedTextPicture"/>
    <dgm:cxn modelId="{C936339E-4447-43FF-B6F1-9FFA5AE8ABAF}" type="presParOf" srcId="{56A2D419-8E6C-4E32-9768-70424398ACFF}" destId="{8857CBDC-D4E2-49E6-B5DA-EE17486EC0A1}" srcOrd="0" destOrd="0" presId="urn:microsoft.com/office/officeart/2009/3/layout/FramedTextPicture"/>
    <dgm:cxn modelId="{2A5A0131-9585-4C4D-B81C-D5A5EB6A0163}" type="presParOf" srcId="{8857CBDC-D4E2-49E6-B5DA-EE17486EC0A1}" destId="{1AC6C5F6-E538-4675-BA20-D09D665E1FDF}" srcOrd="0" destOrd="0" presId="urn:microsoft.com/office/officeart/2009/3/layout/FramedTextPicture"/>
    <dgm:cxn modelId="{234362AB-2824-48FD-BC29-BAFFB6FBFFA4}" type="presParOf" srcId="{8857CBDC-D4E2-49E6-B5DA-EE17486EC0A1}" destId="{83801FE5-A8DE-4794-8075-FCE48311C1DB}" srcOrd="1" destOrd="0" presId="urn:microsoft.com/office/officeart/2009/3/layout/FramedTextPicture"/>
    <dgm:cxn modelId="{44AC064F-6455-4748-9F6C-1EFA05E6221A}" type="presParOf" srcId="{8857CBDC-D4E2-49E6-B5DA-EE17486EC0A1}" destId="{9CB446B5-B2AF-4FA2-9620-8976BA906674}" srcOrd="2" destOrd="0" presId="urn:microsoft.com/office/officeart/2009/3/layout/FramedTextPicture"/>
    <dgm:cxn modelId="{425A0A0F-1477-4568-9C0C-4355CF165BF4}" type="presParOf" srcId="{8857CBDC-D4E2-49E6-B5DA-EE17486EC0A1}" destId="{CD9D4541-EF7C-4258-8C97-CFC65DD915C1}" srcOrd="3" destOrd="0" presId="urn:microsoft.com/office/officeart/2009/3/layout/FramedTextPicture"/>
    <dgm:cxn modelId="{94919AF3-ACC1-40FC-9EA3-A8EBCAA2331A}" type="presParOf" srcId="{8857CBDC-D4E2-49E6-B5DA-EE17486EC0A1}" destId="{D6674D56-B73A-4CF0-A2BF-E34B0F1F0F1B}" srcOrd="4" destOrd="0" presId="urn:microsoft.com/office/officeart/2009/3/layout/FramedTextPicture"/>
    <dgm:cxn modelId="{01C7AD6E-2A63-4F69-8B0D-AA738A46FADC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h-TH"/>
        </a:p>
      </dgm:t>
    </dgm:pt>
    <dgm:pt modelId="{39BDC600-2875-47DC-86C1-43D53B9D1F3D}">
      <dgm:prSet phldrT="[Text]" custT="1"/>
      <dgm:spPr/>
      <dgm:t>
        <a:bodyPr/>
        <a:lstStyle/>
        <a:p>
          <a:r>
            <a:rPr lang="th-TH" altLang="th-TH" sz="2400" b="1" dirty="0" smtClean="0">
              <a:effectLst/>
              <a:latin typeface="Cordia New" panose="020B0304020202020204" pitchFamily="34" charset="-34"/>
              <a:cs typeface="Cordia New" panose="020B0304020202020204" pitchFamily="34" charset="-34"/>
            </a:rPr>
            <a:t>ผู้ใดเป็นผู้ใช้หรือผู้สนับสนุนในการกระทำความผิดดังกล่าว ผู้นั้นต้องระวางโทษตามที่กำหนดไว้สำหรับความผิดนั้น </a:t>
          </a:r>
          <a:endParaRPr lang="th-TH" sz="2400" dirty="0">
            <a:effectLst/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/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/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</dgm:pt>
    <dgm:pt modelId="{1AC6C5F6-E538-4675-BA20-D09D665E1FDF}" type="pres">
      <dgm:prSet presAssocID="{39BDC600-2875-47DC-86C1-43D53B9D1F3D}" presName="Image" presStyleLbl="bgImgPlace1" presStyleIdx="0" presStyleCnt="1" custScaleX="48460" custScaleY="58530"/>
      <dgm:spPr>
        <a:solidFill>
          <a:schemeClr val="bg1"/>
        </a:solidFill>
      </dgm:spPr>
    </dgm:pt>
    <dgm:pt modelId="{83801FE5-A8DE-4794-8075-FCE48311C1DB}" type="pres">
      <dgm:prSet presAssocID="{39BDC600-2875-47DC-86C1-43D53B9D1F3D}" presName="ParentText" presStyleLbl="revTx" presStyleIdx="0" presStyleCnt="1" custScaleX="162481" custScaleY="168209" custLinFactNeighborX="-11057" custLinFactNeighborY="1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 custScaleX="168276" custScaleY="149866" custLinFactX="-46158" custLinFactNeighborX="-100000" custLinFactNeighborY="-47421"/>
      <dgm:spPr/>
    </dgm:pt>
    <dgm:pt modelId="{CD9D4541-EF7C-4258-8C97-CFC65DD915C1}" type="pres">
      <dgm:prSet presAssocID="{39BDC600-2875-47DC-86C1-43D53B9D1F3D}" presName="trFrame" presStyleLbl="node1" presStyleIdx="1" presStyleCnt="4" custAng="0" custScaleX="157333" custScaleY="147724" custLinFactNeighborX="55693" custLinFactNeighborY="-48492"/>
      <dgm:spPr/>
    </dgm:pt>
    <dgm:pt modelId="{D6674D56-B73A-4CF0-A2BF-E34B0F1F0F1B}" type="pres">
      <dgm:prSet presAssocID="{39BDC600-2875-47DC-86C1-43D53B9D1F3D}" presName="blFrame" presStyleLbl="node1" presStyleIdx="2" presStyleCnt="4" custScaleX="149227" custScaleY="160147" custLinFactX="-55683" custLinFactY="36188" custLinFactNeighborX="-100000" custLinFactNeighborY="100000"/>
      <dgm:spPr/>
    </dgm:pt>
    <dgm:pt modelId="{675F93D4-5CDA-49E1-8DB5-25C29F1FC330}" type="pres">
      <dgm:prSet presAssocID="{39BDC600-2875-47DC-86C1-43D53B9D1F3D}" presName="brFrame" presStyleLbl="node1" presStyleIdx="3" presStyleCnt="4" custScaleX="157591" custScaleY="168258" custLinFactY="26609" custLinFactNeighborX="55822" custLinFactNeighborY="100000"/>
      <dgm:spPr/>
    </dgm:pt>
  </dgm:ptLst>
  <dgm:cxnLst>
    <dgm:cxn modelId="{AC1776D2-6558-4A17-BCA4-3DC6C014849F}" type="presOf" srcId="{A7D251C6-540C-47CD-A7B6-2DFDFF487F64}" destId="{56A2D419-8E6C-4E32-9768-70424398ACFF}" srcOrd="0" destOrd="0" presId="urn:microsoft.com/office/officeart/2009/3/layout/FramedTextPicture"/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03E6C229-ED8F-41BB-9566-B299491618C3}" type="presOf" srcId="{39BDC600-2875-47DC-86C1-43D53B9D1F3D}" destId="{83801FE5-A8DE-4794-8075-FCE48311C1DB}" srcOrd="0" destOrd="0" presId="urn:microsoft.com/office/officeart/2009/3/layout/FramedTextPicture"/>
    <dgm:cxn modelId="{56BA17D3-69DA-4D75-BE69-5133E443E699}" type="presParOf" srcId="{56A2D419-8E6C-4E32-9768-70424398ACFF}" destId="{8857CBDC-D4E2-49E6-B5DA-EE17486EC0A1}" srcOrd="0" destOrd="0" presId="urn:microsoft.com/office/officeart/2009/3/layout/FramedTextPicture"/>
    <dgm:cxn modelId="{7CAB3D44-EF90-4358-9A82-8D6A0A0069B1}" type="presParOf" srcId="{8857CBDC-D4E2-49E6-B5DA-EE17486EC0A1}" destId="{1AC6C5F6-E538-4675-BA20-D09D665E1FDF}" srcOrd="0" destOrd="0" presId="urn:microsoft.com/office/officeart/2009/3/layout/FramedTextPicture"/>
    <dgm:cxn modelId="{27FF3875-255C-4B58-A835-A50877E05E8F}" type="presParOf" srcId="{8857CBDC-D4E2-49E6-B5DA-EE17486EC0A1}" destId="{83801FE5-A8DE-4794-8075-FCE48311C1DB}" srcOrd="1" destOrd="0" presId="urn:microsoft.com/office/officeart/2009/3/layout/FramedTextPicture"/>
    <dgm:cxn modelId="{2566F598-F426-4168-A015-BBD3D7FCB5EF}" type="presParOf" srcId="{8857CBDC-D4E2-49E6-B5DA-EE17486EC0A1}" destId="{9CB446B5-B2AF-4FA2-9620-8976BA906674}" srcOrd="2" destOrd="0" presId="urn:microsoft.com/office/officeart/2009/3/layout/FramedTextPicture"/>
    <dgm:cxn modelId="{DF4ACFC5-DD70-4FBD-B3AF-43FD3CBB32B8}" type="presParOf" srcId="{8857CBDC-D4E2-49E6-B5DA-EE17486EC0A1}" destId="{CD9D4541-EF7C-4258-8C97-CFC65DD915C1}" srcOrd="3" destOrd="0" presId="urn:microsoft.com/office/officeart/2009/3/layout/FramedTextPicture"/>
    <dgm:cxn modelId="{F142B15C-35CC-4438-B552-1A369CDA0833}" type="presParOf" srcId="{8857CBDC-D4E2-49E6-B5DA-EE17486EC0A1}" destId="{D6674D56-B73A-4CF0-A2BF-E34B0F1F0F1B}" srcOrd="4" destOrd="0" presId="urn:microsoft.com/office/officeart/2009/3/layout/FramedTextPicture"/>
    <dgm:cxn modelId="{4B183060-AA95-476C-900C-4D13223C1E59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66125-3433-454E-A783-794B493317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1BC3BFE9-5516-4C41-8E01-32E3B5A2CA37}">
      <dgm:prSet phldrT="[ข้อความ]"/>
      <dgm:spPr/>
      <dgm:t>
        <a:bodyPr/>
        <a:lstStyle/>
        <a:p>
          <a:r>
            <a:rPr lang="th-TH" b="1" dirty="0" smtClean="0"/>
            <a:t>ราคาที่ได้มาจากการคำนวณตามหลักเกณฑ์ที่คณะกรรมการราคากลางกำหนด</a:t>
          </a:r>
          <a:endParaRPr lang="th-TH" b="1" dirty="0"/>
        </a:p>
      </dgm:t>
    </dgm:pt>
    <dgm:pt modelId="{8EDFE48D-DA1A-48C1-A29E-0B9AC3FD42A7}" type="parTrans" cxnId="{B144999C-8FF6-40EF-B3DF-CA9F5C9D02CB}">
      <dgm:prSet/>
      <dgm:spPr/>
      <dgm:t>
        <a:bodyPr/>
        <a:lstStyle/>
        <a:p>
          <a:endParaRPr lang="th-TH"/>
        </a:p>
      </dgm:t>
    </dgm:pt>
    <dgm:pt modelId="{344FDB36-D6C6-4526-A50D-F1B8E5152BBA}" type="sibTrans" cxnId="{B144999C-8FF6-40EF-B3DF-CA9F5C9D02CB}">
      <dgm:prSet/>
      <dgm:spPr/>
      <dgm:t>
        <a:bodyPr/>
        <a:lstStyle/>
        <a:p>
          <a:endParaRPr lang="th-TH"/>
        </a:p>
      </dgm:t>
    </dgm:pt>
    <dgm:pt modelId="{3E910D17-1BDA-474C-B9AD-3EE713572051}">
      <dgm:prSet phldrT="[ข้อความ]"/>
      <dgm:spPr/>
      <dgm:t>
        <a:bodyPr/>
        <a:lstStyle/>
        <a:p>
          <a:r>
            <a:rPr lang="th-TH" b="1" dirty="0" smtClean="0"/>
            <a:t>ราคาอ้างอิง</a:t>
          </a:r>
          <a:endParaRPr lang="th-TH" b="1" dirty="0"/>
        </a:p>
      </dgm:t>
    </dgm:pt>
    <dgm:pt modelId="{1623B390-BECF-4288-AC11-947525674DBA}" type="parTrans" cxnId="{964DF3AA-296D-4CD8-9CA0-5081FCF408C9}">
      <dgm:prSet/>
      <dgm:spPr/>
      <dgm:t>
        <a:bodyPr/>
        <a:lstStyle/>
        <a:p>
          <a:endParaRPr lang="th-TH"/>
        </a:p>
      </dgm:t>
    </dgm:pt>
    <dgm:pt modelId="{F36017EF-7232-4355-A424-0CBC727442BD}" type="sibTrans" cxnId="{964DF3AA-296D-4CD8-9CA0-5081FCF408C9}">
      <dgm:prSet/>
      <dgm:spPr/>
      <dgm:t>
        <a:bodyPr/>
        <a:lstStyle/>
        <a:p>
          <a:endParaRPr lang="th-TH"/>
        </a:p>
      </dgm:t>
    </dgm:pt>
    <dgm:pt modelId="{BFDC24C8-54AF-4A22-B600-CC0BF0117F47}">
      <dgm:prSet phldrT="[ข้อความ]"/>
      <dgm:spPr/>
      <dgm:t>
        <a:bodyPr/>
        <a:lstStyle/>
        <a:p>
          <a:r>
            <a:rPr lang="th-TH" b="1" dirty="0" smtClean="0"/>
            <a:t>สืบราคาจากท้องตลาด</a:t>
          </a:r>
          <a:endParaRPr lang="th-TH" b="1" dirty="0"/>
        </a:p>
      </dgm:t>
    </dgm:pt>
    <dgm:pt modelId="{9D9E201E-34EE-4EC0-AC03-7F5C4225BBFA}" type="parTrans" cxnId="{14178D22-07A7-499F-8C70-46D6F827CFFF}">
      <dgm:prSet/>
      <dgm:spPr/>
      <dgm:t>
        <a:bodyPr/>
        <a:lstStyle/>
        <a:p>
          <a:endParaRPr lang="th-TH"/>
        </a:p>
      </dgm:t>
    </dgm:pt>
    <dgm:pt modelId="{CC4C6F27-A569-4FF1-948C-70942235EE58}" type="sibTrans" cxnId="{14178D22-07A7-499F-8C70-46D6F827CFFF}">
      <dgm:prSet/>
      <dgm:spPr/>
      <dgm:t>
        <a:bodyPr/>
        <a:lstStyle/>
        <a:p>
          <a:endParaRPr lang="th-TH"/>
        </a:p>
      </dgm:t>
    </dgm:pt>
    <dgm:pt modelId="{A899021A-AAD8-4EB5-8B31-FFA21DB09A74}">
      <dgm:prSet phldrT="[ข้อความ]"/>
      <dgm:spPr/>
      <dgm:t>
        <a:bodyPr/>
        <a:lstStyle/>
        <a:p>
          <a:r>
            <a:rPr lang="th-TH" b="1" dirty="0" smtClean="0"/>
            <a:t>ราคาที่เคยซื้อหรือจ้าง</a:t>
          </a:r>
          <a:endParaRPr lang="th-TH" b="1" dirty="0"/>
        </a:p>
      </dgm:t>
    </dgm:pt>
    <dgm:pt modelId="{9A710669-4469-4851-9086-00A8E7D51E46}" type="parTrans" cxnId="{8ABA9BEE-35AB-469A-8BD1-02C5E63CB2CD}">
      <dgm:prSet/>
      <dgm:spPr/>
      <dgm:t>
        <a:bodyPr/>
        <a:lstStyle/>
        <a:p>
          <a:endParaRPr lang="th-TH"/>
        </a:p>
      </dgm:t>
    </dgm:pt>
    <dgm:pt modelId="{A2C61F04-B6BD-4D45-98B7-E44B38D12F87}" type="sibTrans" cxnId="{8ABA9BEE-35AB-469A-8BD1-02C5E63CB2CD}">
      <dgm:prSet/>
      <dgm:spPr/>
      <dgm:t>
        <a:bodyPr/>
        <a:lstStyle/>
        <a:p>
          <a:endParaRPr lang="th-TH"/>
        </a:p>
      </dgm:t>
    </dgm:pt>
    <dgm:pt modelId="{1FD6A2FE-E624-4E8F-B55B-DA2064C8B81C}">
      <dgm:prSet phldrT="[ข้อความ]"/>
      <dgm:spPr/>
      <dgm:t>
        <a:bodyPr/>
        <a:lstStyle/>
        <a:p>
          <a:r>
            <a:rPr lang="th-TH" b="1" dirty="0" smtClean="0"/>
            <a:t>ราคามาตรฐาน</a:t>
          </a:r>
          <a:endParaRPr lang="th-TH" b="1" dirty="0"/>
        </a:p>
      </dgm:t>
    </dgm:pt>
    <dgm:pt modelId="{C71E116A-64D4-48FE-AE62-61686E862F4A}" type="parTrans" cxnId="{8F647B9E-FF30-4E66-8048-7696A9FF1314}">
      <dgm:prSet/>
      <dgm:spPr/>
      <dgm:t>
        <a:bodyPr/>
        <a:lstStyle/>
        <a:p>
          <a:endParaRPr lang="th-TH"/>
        </a:p>
      </dgm:t>
    </dgm:pt>
    <dgm:pt modelId="{0E67916A-A370-4F9A-A734-8615E7A06E04}" type="sibTrans" cxnId="{8F647B9E-FF30-4E66-8048-7696A9FF1314}">
      <dgm:prSet/>
      <dgm:spPr/>
      <dgm:t>
        <a:bodyPr/>
        <a:lstStyle/>
        <a:p>
          <a:endParaRPr lang="th-TH"/>
        </a:p>
      </dgm:t>
    </dgm:pt>
    <dgm:pt modelId="{3D16DF52-EB6B-45CA-B0B1-8AF4AF73B2DB}">
      <dgm:prSet phldrT="[ข้อความ]"/>
      <dgm:spPr/>
      <dgm:t>
        <a:bodyPr/>
        <a:lstStyle/>
        <a:p>
          <a:r>
            <a:rPr lang="th-TH" b="1" dirty="0" smtClean="0"/>
            <a:t>ราคาตามหลักเกณฑ์อื่น</a:t>
          </a:r>
          <a:endParaRPr lang="th-TH" b="1" dirty="0"/>
        </a:p>
      </dgm:t>
    </dgm:pt>
    <dgm:pt modelId="{47ED8134-9D40-4E14-89C1-CDF43FFA2B64}" type="parTrans" cxnId="{4E321C13-E869-413E-A0EF-ADBE35B682B3}">
      <dgm:prSet/>
      <dgm:spPr/>
      <dgm:t>
        <a:bodyPr/>
        <a:lstStyle/>
        <a:p>
          <a:endParaRPr lang="th-TH"/>
        </a:p>
      </dgm:t>
    </dgm:pt>
    <dgm:pt modelId="{71E4E940-6807-4EF6-B3C6-76F1CFA9F4A6}" type="sibTrans" cxnId="{4E321C13-E869-413E-A0EF-ADBE35B682B3}">
      <dgm:prSet/>
      <dgm:spPr/>
      <dgm:t>
        <a:bodyPr/>
        <a:lstStyle/>
        <a:p>
          <a:endParaRPr lang="th-TH"/>
        </a:p>
      </dgm:t>
    </dgm:pt>
    <dgm:pt modelId="{7796A604-7B31-45D2-A395-85C0162F699A}" type="pres">
      <dgm:prSet presAssocID="{69C66125-3433-454E-A783-794B493317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5212CB3F-917D-469D-B565-A5B10E0A5EF7}" type="pres">
      <dgm:prSet presAssocID="{1BC3BFE9-5516-4C41-8E01-32E3B5A2CA37}" presName="hierRoot1" presStyleCnt="0"/>
      <dgm:spPr/>
      <dgm:t>
        <a:bodyPr/>
        <a:lstStyle/>
        <a:p>
          <a:endParaRPr lang="th-TH"/>
        </a:p>
      </dgm:t>
    </dgm:pt>
    <dgm:pt modelId="{D7C1EF3B-81F6-4615-AA4B-4C68CD23F4ED}" type="pres">
      <dgm:prSet presAssocID="{1BC3BFE9-5516-4C41-8E01-32E3B5A2CA37}" presName="composite" presStyleCnt="0"/>
      <dgm:spPr/>
      <dgm:t>
        <a:bodyPr/>
        <a:lstStyle/>
        <a:p>
          <a:endParaRPr lang="th-TH"/>
        </a:p>
      </dgm:t>
    </dgm:pt>
    <dgm:pt modelId="{C54016BD-8060-4AF5-807D-3E3D2794743B}" type="pres">
      <dgm:prSet presAssocID="{1BC3BFE9-5516-4C41-8E01-32E3B5A2CA37}" presName="background" presStyleLbl="node0" presStyleIdx="0" presStyleCnt="1"/>
      <dgm:spPr/>
      <dgm:t>
        <a:bodyPr/>
        <a:lstStyle/>
        <a:p>
          <a:endParaRPr lang="th-TH"/>
        </a:p>
      </dgm:t>
    </dgm:pt>
    <dgm:pt modelId="{7CE7765C-1109-4FB1-A055-D9A1736B8B0A}" type="pres">
      <dgm:prSet presAssocID="{1BC3BFE9-5516-4C41-8E01-32E3B5A2CA37}" presName="text" presStyleLbl="fgAcc0" presStyleIdx="0" presStyleCnt="1" custScaleX="248089" custLinFactNeighborX="0" custLinFactNeighborY="200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02E4D32-BB96-4293-B85A-6A4C2AD31D44}" type="pres">
      <dgm:prSet presAssocID="{1BC3BFE9-5516-4C41-8E01-32E3B5A2CA37}" presName="hierChild2" presStyleCnt="0"/>
      <dgm:spPr/>
      <dgm:t>
        <a:bodyPr/>
        <a:lstStyle/>
        <a:p>
          <a:endParaRPr lang="th-TH"/>
        </a:p>
      </dgm:t>
    </dgm:pt>
    <dgm:pt modelId="{74BDF6BB-7B16-4D99-ABEE-42C0034BF030}" type="pres">
      <dgm:prSet presAssocID="{1623B390-BECF-4288-AC11-947525674DBA}" presName="Name10" presStyleLbl="parChTrans1D2" presStyleIdx="0" presStyleCnt="2"/>
      <dgm:spPr/>
      <dgm:t>
        <a:bodyPr/>
        <a:lstStyle/>
        <a:p>
          <a:endParaRPr lang="th-TH"/>
        </a:p>
      </dgm:t>
    </dgm:pt>
    <dgm:pt modelId="{A767BFA2-4E8F-4FF5-B597-9BAFEF9B58DD}" type="pres">
      <dgm:prSet presAssocID="{3E910D17-1BDA-474C-B9AD-3EE713572051}" presName="hierRoot2" presStyleCnt="0"/>
      <dgm:spPr/>
      <dgm:t>
        <a:bodyPr/>
        <a:lstStyle/>
        <a:p>
          <a:endParaRPr lang="th-TH"/>
        </a:p>
      </dgm:t>
    </dgm:pt>
    <dgm:pt modelId="{4228C040-7CC2-4185-9A94-A918F3859EB8}" type="pres">
      <dgm:prSet presAssocID="{3E910D17-1BDA-474C-B9AD-3EE713572051}" presName="composite2" presStyleCnt="0"/>
      <dgm:spPr/>
      <dgm:t>
        <a:bodyPr/>
        <a:lstStyle/>
        <a:p>
          <a:endParaRPr lang="th-TH"/>
        </a:p>
      </dgm:t>
    </dgm:pt>
    <dgm:pt modelId="{25DAEB73-64CE-4B4E-86E2-8D9774AE4274}" type="pres">
      <dgm:prSet presAssocID="{3E910D17-1BDA-474C-B9AD-3EE713572051}" presName="background2" presStyleLbl="node2" presStyleIdx="0" presStyleCnt="2"/>
      <dgm:spPr/>
      <dgm:t>
        <a:bodyPr/>
        <a:lstStyle/>
        <a:p>
          <a:endParaRPr lang="th-TH"/>
        </a:p>
      </dgm:t>
    </dgm:pt>
    <dgm:pt modelId="{3E64321D-477D-41AB-B86D-F833CF4DCEAE}" type="pres">
      <dgm:prSet presAssocID="{3E910D17-1BDA-474C-B9AD-3EE713572051}" presName="text2" presStyleLbl="fgAcc2" presStyleIdx="0" presStyleCnt="2" custLinFactNeighborX="-981" custLinFactNeighborY="-31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FCBE649-8228-4D12-91A6-CEC3E0518298}" type="pres">
      <dgm:prSet presAssocID="{3E910D17-1BDA-474C-B9AD-3EE713572051}" presName="hierChild3" presStyleCnt="0"/>
      <dgm:spPr/>
      <dgm:t>
        <a:bodyPr/>
        <a:lstStyle/>
        <a:p>
          <a:endParaRPr lang="th-TH"/>
        </a:p>
      </dgm:t>
    </dgm:pt>
    <dgm:pt modelId="{2FBA69C9-BCCE-4C41-BDFC-4110E86BC3FA}" type="pres">
      <dgm:prSet presAssocID="{9D9E201E-34EE-4EC0-AC03-7F5C4225BBFA}" presName="Name17" presStyleLbl="parChTrans1D3" presStyleIdx="0" presStyleCnt="3"/>
      <dgm:spPr/>
      <dgm:t>
        <a:bodyPr/>
        <a:lstStyle/>
        <a:p>
          <a:endParaRPr lang="th-TH"/>
        </a:p>
      </dgm:t>
    </dgm:pt>
    <dgm:pt modelId="{B704B303-6AC7-4733-9F06-882231951AAE}" type="pres">
      <dgm:prSet presAssocID="{BFDC24C8-54AF-4A22-B600-CC0BF0117F47}" presName="hierRoot3" presStyleCnt="0"/>
      <dgm:spPr/>
      <dgm:t>
        <a:bodyPr/>
        <a:lstStyle/>
        <a:p>
          <a:endParaRPr lang="th-TH"/>
        </a:p>
      </dgm:t>
    </dgm:pt>
    <dgm:pt modelId="{BA98BAB1-9A35-4689-B5E2-13F30566F60C}" type="pres">
      <dgm:prSet presAssocID="{BFDC24C8-54AF-4A22-B600-CC0BF0117F47}" presName="composite3" presStyleCnt="0"/>
      <dgm:spPr/>
      <dgm:t>
        <a:bodyPr/>
        <a:lstStyle/>
        <a:p>
          <a:endParaRPr lang="th-TH"/>
        </a:p>
      </dgm:t>
    </dgm:pt>
    <dgm:pt modelId="{D45A1378-B308-4A5E-8D88-65D387AF0D58}" type="pres">
      <dgm:prSet presAssocID="{BFDC24C8-54AF-4A22-B600-CC0BF0117F47}" presName="background3" presStyleLbl="node3" presStyleIdx="0" presStyleCnt="3"/>
      <dgm:spPr/>
      <dgm:t>
        <a:bodyPr/>
        <a:lstStyle/>
        <a:p>
          <a:endParaRPr lang="th-TH"/>
        </a:p>
      </dgm:t>
    </dgm:pt>
    <dgm:pt modelId="{2B7515EA-CFC0-4EFC-B306-FF5709A44350}" type="pres">
      <dgm:prSet presAssocID="{BFDC24C8-54AF-4A22-B600-CC0BF0117F4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238CAB1-A61A-4953-9605-E9FA6AAF081F}" type="pres">
      <dgm:prSet presAssocID="{BFDC24C8-54AF-4A22-B600-CC0BF0117F47}" presName="hierChild4" presStyleCnt="0"/>
      <dgm:spPr/>
      <dgm:t>
        <a:bodyPr/>
        <a:lstStyle/>
        <a:p>
          <a:endParaRPr lang="th-TH"/>
        </a:p>
      </dgm:t>
    </dgm:pt>
    <dgm:pt modelId="{2DF7C1A3-90B9-442D-B278-8D00DD25F3C2}" type="pres">
      <dgm:prSet presAssocID="{9A710669-4469-4851-9086-00A8E7D51E46}" presName="Name17" presStyleLbl="parChTrans1D3" presStyleIdx="1" presStyleCnt="3"/>
      <dgm:spPr/>
      <dgm:t>
        <a:bodyPr/>
        <a:lstStyle/>
        <a:p>
          <a:endParaRPr lang="th-TH"/>
        </a:p>
      </dgm:t>
    </dgm:pt>
    <dgm:pt modelId="{6FC06684-B4EC-41E1-80FB-A3CB73B6DFFC}" type="pres">
      <dgm:prSet presAssocID="{A899021A-AAD8-4EB5-8B31-FFA21DB09A74}" presName="hierRoot3" presStyleCnt="0"/>
      <dgm:spPr/>
      <dgm:t>
        <a:bodyPr/>
        <a:lstStyle/>
        <a:p>
          <a:endParaRPr lang="th-TH"/>
        </a:p>
      </dgm:t>
    </dgm:pt>
    <dgm:pt modelId="{CE6A509A-D68B-484E-8A7B-D9FF2D422516}" type="pres">
      <dgm:prSet presAssocID="{A899021A-AAD8-4EB5-8B31-FFA21DB09A74}" presName="composite3" presStyleCnt="0"/>
      <dgm:spPr/>
      <dgm:t>
        <a:bodyPr/>
        <a:lstStyle/>
        <a:p>
          <a:endParaRPr lang="th-TH"/>
        </a:p>
      </dgm:t>
    </dgm:pt>
    <dgm:pt modelId="{4CB19E09-393F-4C20-942C-F588D0367638}" type="pres">
      <dgm:prSet presAssocID="{A899021A-AAD8-4EB5-8B31-FFA21DB09A74}" presName="background3" presStyleLbl="node3" presStyleIdx="1" presStyleCnt="3"/>
      <dgm:spPr/>
      <dgm:t>
        <a:bodyPr/>
        <a:lstStyle/>
        <a:p>
          <a:endParaRPr lang="th-TH"/>
        </a:p>
      </dgm:t>
    </dgm:pt>
    <dgm:pt modelId="{CB115447-490D-4B2E-8181-7F54E4AF58EF}" type="pres">
      <dgm:prSet presAssocID="{A899021A-AAD8-4EB5-8B31-FFA21DB09A74}" presName="text3" presStyleLbl="fgAcc3" presStyleIdx="1" presStyleCnt="3" custLinFactNeighborX="-2561" custLinFactNeighborY="337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EF6F96C-0851-43BD-B3D2-3E5156130FBC}" type="pres">
      <dgm:prSet presAssocID="{A899021A-AAD8-4EB5-8B31-FFA21DB09A74}" presName="hierChild4" presStyleCnt="0"/>
      <dgm:spPr/>
      <dgm:t>
        <a:bodyPr/>
        <a:lstStyle/>
        <a:p>
          <a:endParaRPr lang="th-TH"/>
        </a:p>
      </dgm:t>
    </dgm:pt>
    <dgm:pt modelId="{FF6B47DF-05A2-4C7E-BF19-2C6753502FD1}" type="pres">
      <dgm:prSet presAssocID="{C71E116A-64D4-48FE-AE62-61686E862F4A}" presName="Name10" presStyleLbl="parChTrans1D2" presStyleIdx="1" presStyleCnt="2"/>
      <dgm:spPr/>
      <dgm:t>
        <a:bodyPr/>
        <a:lstStyle/>
        <a:p>
          <a:endParaRPr lang="th-TH"/>
        </a:p>
      </dgm:t>
    </dgm:pt>
    <dgm:pt modelId="{9F998E11-41D5-438F-AE07-1327FF6EE029}" type="pres">
      <dgm:prSet presAssocID="{1FD6A2FE-E624-4E8F-B55B-DA2064C8B81C}" presName="hierRoot2" presStyleCnt="0"/>
      <dgm:spPr/>
      <dgm:t>
        <a:bodyPr/>
        <a:lstStyle/>
        <a:p>
          <a:endParaRPr lang="th-TH"/>
        </a:p>
      </dgm:t>
    </dgm:pt>
    <dgm:pt modelId="{09309310-39A8-4D3A-B846-907A9BC26CCA}" type="pres">
      <dgm:prSet presAssocID="{1FD6A2FE-E624-4E8F-B55B-DA2064C8B81C}" presName="composite2" presStyleCnt="0"/>
      <dgm:spPr/>
      <dgm:t>
        <a:bodyPr/>
        <a:lstStyle/>
        <a:p>
          <a:endParaRPr lang="th-TH"/>
        </a:p>
      </dgm:t>
    </dgm:pt>
    <dgm:pt modelId="{4397ADF7-5871-454C-887B-D120E1790098}" type="pres">
      <dgm:prSet presAssocID="{1FD6A2FE-E624-4E8F-B55B-DA2064C8B81C}" presName="background2" presStyleLbl="node2" presStyleIdx="1" presStyleCnt="2"/>
      <dgm:spPr/>
      <dgm:t>
        <a:bodyPr/>
        <a:lstStyle/>
        <a:p>
          <a:endParaRPr lang="th-TH"/>
        </a:p>
      </dgm:t>
    </dgm:pt>
    <dgm:pt modelId="{363E58AB-0640-4DB9-A902-0C9D36C539BF}" type="pres">
      <dgm:prSet presAssocID="{1FD6A2FE-E624-4E8F-B55B-DA2064C8B81C}" presName="text2" presStyleLbl="fgAcc2" presStyleIdx="1" presStyleCnt="2" custLinFactNeighborX="1722" custLinFactNeighborY="-31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2A20752-A65C-43E8-BF93-F0004B9E0870}" type="pres">
      <dgm:prSet presAssocID="{1FD6A2FE-E624-4E8F-B55B-DA2064C8B81C}" presName="hierChild3" presStyleCnt="0"/>
      <dgm:spPr/>
      <dgm:t>
        <a:bodyPr/>
        <a:lstStyle/>
        <a:p>
          <a:endParaRPr lang="th-TH"/>
        </a:p>
      </dgm:t>
    </dgm:pt>
    <dgm:pt modelId="{D929A59B-5A79-4B3F-B288-D6710EBFA3E0}" type="pres">
      <dgm:prSet presAssocID="{47ED8134-9D40-4E14-89C1-CDF43FFA2B64}" presName="Name17" presStyleLbl="parChTrans1D3" presStyleIdx="2" presStyleCnt="3"/>
      <dgm:spPr/>
      <dgm:t>
        <a:bodyPr/>
        <a:lstStyle/>
        <a:p>
          <a:endParaRPr lang="th-TH"/>
        </a:p>
      </dgm:t>
    </dgm:pt>
    <dgm:pt modelId="{559AD5B2-71FC-43BB-A189-A0D988A70CFB}" type="pres">
      <dgm:prSet presAssocID="{3D16DF52-EB6B-45CA-B0B1-8AF4AF73B2DB}" presName="hierRoot3" presStyleCnt="0"/>
      <dgm:spPr/>
      <dgm:t>
        <a:bodyPr/>
        <a:lstStyle/>
        <a:p>
          <a:endParaRPr lang="th-TH"/>
        </a:p>
      </dgm:t>
    </dgm:pt>
    <dgm:pt modelId="{E28A0904-CF13-4699-85CD-2367CE9D566B}" type="pres">
      <dgm:prSet presAssocID="{3D16DF52-EB6B-45CA-B0B1-8AF4AF73B2DB}" presName="composite3" presStyleCnt="0"/>
      <dgm:spPr/>
      <dgm:t>
        <a:bodyPr/>
        <a:lstStyle/>
        <a:p>
          <a:endParaRPr lang="th-TH"/>
        </a:p>
      </dgm:t>
    </dgm:pt>
    <dgm:pt modelId="{7A36103A-EE62-49A1-B03F-9DE4C6301F03}" type="pres">
      <dgm:prSet presAssocID="{3D16DF52-EB6B-45CA-B0B1-8AF4AF73B2DB}" presName="background3" presStyleLbl="node3" presStyleIdx="2" presStyleCnt="3"/>
      <dgm:spPr/>
      <dgm:t>
        <a:bodyPr/>
        <a:lstStyle/>
        <a:p>
          <a:endParaRPr lang="th-TH"/>
        </a:p>
      </dgm:t>
    </dgm:pt>
    <dgm:pt modelId="{5BE78546-3892-4448-9985-8D8CDDAD08BD}" type="pres">
      <dgm:prSet presAssocID="{3D16DF52-EB6B-45CA-B0B1-8AF4AF73B2DB}" presName="text3" presStyleLbl="fgAcc3" presStyleIdx="2" presStyleCnt="3" custLinFactNeighborX="-1999" custLinFactNeighborY="337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67F567-EF2A-448A-96DA-AC0DC4FBA6BC}" type="pres">
      <dgm:prSet presAssocID="{3D16DF52-EB6B-45CA-B0B1-8AF4AF73B2DB}" presName="hierChild4" presStyleCnt="0"/>
      <dgm:spPr/>
      <dgm:t>
        <a:bodyPr/>
        <a:lstStyle/>
        <a:p>
          <a:endParaRPr lang="th-TH"/>
        </a:p>
      </dgm:t>
    </dgm:pt>
  </dgm:ptLst>
  <dgm:cxnLst>
    <dgm:cxn modelId="{30D45343-215E-411A-82BB-3B7E41D5FEE3}" type="presOf" srcId="{69C66125-3433-454E-A783-794B49331728}" destId="{7796A604-7B31-45D2-A395-85C0162F699A}" srcOrd="0" destOrd="0" presId="urn:microsoft.com/office/officeart/2005/8/layout/hierarchy1"/>
    <dgm:cxn modelId="{BB0FEE25-9364-41CB-8DF4-C71337E1FF1F}" type="presOf" srcId="{1623B390-BECF-4288-AC11-947525674DBA}" destId="{74BDF6BB-7B16-4D99-ABEE-42C0034BF030}" srcOrd="0" destOrd="0" presId="urn:microsoft.com/office/officeart/2005/8/layout/hierarchy1"/>
    <dgm:cxn modelId="{081EB771-11FD-44FA-A60F-76C4ADE27B39}" type="presOf" srcId="{3D16DF52-EB6B-45CA-B0B1-8AF4AF73B2DB}" destId="{5BE78546-3892-4448-9985-8D8CDDAD08BD}" srcOrd="0" destOrd="0" presId="urn:microsoft.com/office/officeart/2005/8/layout/hierarchy1"/>
    <dgm:cxn modelId="{B144999C-8FF6-40EF-B3DF-CA9F5C9D02CB}" srcId="{69C66125-3433-454E-A783-794B49331728}" destId="{1BC3BFE9-5516-4C41-8E01-32E3B5A2CA37}" srcOrd="0" destOrd="0" parTransId="{8EDFE48D-DA1A-48C1-A29E-0B9AC3FD42A7}" sibTransId="{344FDB36-D6C6-4526-A50D-F1B8E5152BBA}"/>
    <dgm:cxn modelId="{8F647B9E-FF30-4E66-8048-7696A9FF1314}" srcId="{1BC3BFE9-5516-4C41-8E01-32E3B5A2CA37}" destId="{1FD6A2FE-E624-4E8F-B55B-DA2064C8B81C}" srcOrd="1" destOrd="0" parTransId="{C71E116A-64D4-48FE-AE62-61686E862F4A}" sibTransId="{0E67916A-A370-4F9A-A734-8615E7A06E04}"/>
    <dgm:cxn modelId="{BD729E93-C8C5-47A3-A234-1D8D1D54680F}" type="presOf" srcId="{9D9E201E-34EE-4EC0-AC03-7F5C4225BBFA}" destId="{2FBA69C9-BCCE-4C41-BDFC-4110E86BC3FA}" srcOrd="0" destOrd="0" presId="urn:microsoft.com/office/officeart/2005/8/layout/hierarchy1"/>
    <dgm:cxn modelId="{343FD974-D2B5-4E17-98F3-C54260CBE22E}" type="presOf" srcId="{1BC3BFE9-5516-4C41-8E01-32E3B5A2CA37}" destId="{7CE7765C-1109-4FB1-A055-D9A1736B8B0A}" srcOrd="0" destOrd="0" presId="urn:microsoft.com/office/officeart/2005/8/layout/hierarchy1"/>
    <dgm:cxn modelId="{37E82B2F-DAC7-424E-BFFB-E2E851B5A996}" type="presOf" srcId="{C71E116A-64D4-48FE-AE62-61686E862F4A}" destId="{FF6B47DF-05A2-4C7E-BF19-2C6753502FD1}" srcOrd="0" destOrd="0" presId="urn:microsoft.com/office/officeart/2005/8/layout/hierarchy1"/>
    <dgm:cxn modelId="{D2FCF105-757F-47C5-B60A-4CBAAC4CC22D}" type="presOf" srcId="{9A710669-4469-4851-9086-00A8E7D51E46}" destId="{2DF7C1A3-90B9-442D-B278-8D00DD25F3C2}" srcOrd="0" destOrd="0" presId="urn:microsoft.com/office/officeart/2005/8/layout/hierarchy1"/>
    <dgm:cxn modelId="{9783B46B-20FC-4280-8124-11823C7A1DC3}" type="presOf" srcId="{BFDC24C8-54AF-4A22-B600-CC0BF0117F47}" destId="{2B7515EA-CFC0-4EFC-B306-FF5709A44350}" srcOrd="0" destOrd="0" presId="urn:microsoft.com/office/officeart/2005/8/layout/hierarchy1"/>
    <dgm:cxn modelId="{78F6B248-3315-411A-B9D4-5C76FE2C8CBE}" type="presOf" srcId="{1FD6A2FE-E624-4E8F-B55B-DA2064C8B81C}" destId="{363E58AB-0640-4DB9-A902-0C9D36C539BF}" srcOrd="0" destOrd="0" presId="urn:microsoft.com/office/officeart/2005/8/layout/hierarchy1"/>
    <dgm:cxn modelId="{4E321C13-E869-413E-A0EF-ADBE35B682B3}" srcId="{1FD6A2FE-E624-4E8F-B55B-DA2064C8B81C}" destId="{3D16DF52-EB6B-45CA-B0B1-8AF4AF73B2DB}" srcOrd="0" destOrd="0" parTransId="{47ED8134-9D40-4E14-89C1-CDF43FFA2B64}" sibTransId="{71E4E940-6807-4EF6-B3C6-76F1CFA9F4A6}"/>
    <dgm:cxn modelId="{6D377665-2A18-46F0-A471-129605820F72}" type="presOf" srcId="{3E910D17-1BDA-474C-B9AD-3EE713572051}" destId="{3E64321D-477D-41AB-B86D-F833CF4DCEAE}" srcOrd="0" destOrd="0" presId="urn:microsoft.com/office/officeart/2005/8/layout/hierarchy1"/>
    <dgm:cxn modelId="{000D1A02-5A17-41E6-9082-C905F1268226}" type="presOf" srcId="{47ED8134-9D40-4E14-89C1-CDF43FFA2B64}" destId="{D929A59B-5A79-4B3F-B288-D6710EBFA3E0}" srcOrd="0" destOrd="0" presId="urn:microsoft.com/office/officeart/2005/8/layout/hierarchy1"/>
    <dgm:cxn modelId="{8ABA9BEE-35AB-469A-8BD1-02C5E63CB2CD}" srcId="{3E910D17-1BDA-474C-B9AD-3EE713572051}" destId="{A899021A-AAD8-4EB5-8B31-FFA21DB09A74}" srcOrd="1" destOrd="0" parTransId="{9A710669-4469-4851-9086-00A8E7D51E46}" sibTransId="{A2C61F04-B6BD-4D45-98B7-E44B38D12F87}"/>
    <dgm:cxn modelId="{782FAD35-2459-4CA9-8FDB-419272921019}" type="presOf" srcId="{A899021A-AAD8-4EB5-8B31-FFA21DB09A74}" destId="{CB115447-490D-4B2E-8181-7F54E4AF58EF}" srcOrd="0" destOrd="0" presId="urn:microsoft.com/office/officeart/2005/8/layout/hierarchy1"/>
    <dgm:cxn modelId="{964DF3AA-296D-4CD8-9CA0-5081FCF408C9}" srcId="{1BC3BFE9-5516-4C41-8E01-32E3B5A2CA37}" destId="{3E910D17-1BDA-474C-B9AD-3EE713572051}" srcOrd="0" destOrd="0" parTransId="{1623B390-BECF-4288-AC11-947525674DBA}" sibTransId="{F36017EF-7232-4355-A424-0CBC727442BD}"/>
    <dgm:cxn modelId="{14178D22-07A7-499F-8C70-46D6F827CFFF}" srcId="{3E910D17-1BDA-474C-B9AD-3EE713572051}" destId="{BFDC24C8-54AF-4A22-B600-CC0BF0117F47}" srcOrd="0" destOrd="0" parTransId="{9D9E201E-34EE-4EC0-AC03-7F5C4225BBFA}" sibTransId="{CC4C6F27-A569-4FF1-948C-70942235EE58}"/>
    <dgm:cxn modelId="{4285FC3C-423A-48A6-AC8D-E4364BE1E71B}" type="presParOf" srcId="{7796A604-7B31-45D2-A395-85C0162F699A}" destId="{5212CB3F-917D-469D-B565-A5B10E0A5EF7}" srcOrd="0" destOrd="0" presId="urn:microsoft.com/office/officeart/2005/8/layout/hierarchy1"/>
    <dgm:cxn modelId="{5341B468-8369-4232-AAD7-B030B68759C6}" type="presParOf" srcId="{5212CB3F-917D-469D-B565-A5B10E0A5EF7}" destId="{D7C1EF3B-81F6-4615-AA4B-4C68CD23F4ED}" srcOrd="0" destOrd="0" presId="urn:microsoft.com/office/officeart/2005/8/layout/hierarchy1"/>
    <dgm:cxn modelId="{7144ACA9-FF71-4768-A103-B1195D27438C}" type="presParOf" srcId="{D7C1EF3B-81F6-4615-AA4B-4C68CD23F4ED}" destId="{C54016BD-8060-4AF5-807D-3E3D2794743B}" srcOrd="0" destOrd="0" presId="urn:microsoft.com/office/officeart/2005/8/layout/hierarchy1"/>
    <dgm:cxn modelId="{67E202A8-0FF8-44DA-B62A-21A4E507C33F}" type="presParOf" srcId="{D7C1EF3B-81F6-4615-AA4B-4C68CD23F4ED}" destId="{7CE7765C-1109-4FB1-A055-D9A1736B8B0A}" srcOrd="1" destOrd="0" presId="urn:microsoft.com/office/officeart/2005/8/layout/hierarchy1"/>
    <dgm:cxn modelId="{0A85E5E4-F324-4DA0-85A7-6D59B245EF24}" type="presParOf" srcId="{5212CB3F-917D-469D-B565-A5B10E0A5EF7}" destId="{A02E4D32-BB96-4293-B85A-6A4C2AD31D44}" srcOrd="1" destOrd="0" presId="urn:microsoft.com/office/officeart/2005/8/layout/hierarchy1"/>
    <dgm:cxn modelId="{A0F62D1A-4C3E-49BF-850C-7E2FF59AD4AA}" type="presParOf" srcId="{A02E4D32-BB96-4293-B85A-6A4C2AD31D44}" destId="{74BDF6BB-7B16-4D99-ABEE-42C0034BF030}" srcOrd="0" destOrd="0" presId="urn:microsoft.com/office/officeart/2005/8/layout/hierarchy1"/>
    <dgm:cxn modelId="{E4E620DC-212B-40AD-9EF5-40BDB406D374}" type="presParOf" srcId="{A02E4D32-BB96-4293-B85A-6A4C2AD31D44}" destId="{A767BFA2-4E8F-4FF5-B597-9BAFEF9B58DD}" srcOrd="1" destOrd="0" presId="urn:microsoft.com/office/officeart/2005/8/layout/hierarchy1"/>
    <dgm:cxn modelId="{0FAD9564-2964-4DDE-868A-D0101508A983}" type="presParOf" srcId="{A767BFA2-4E8F-4FF5-B597-9BAFEF9B58DD}" destId="{4228C040-7CC2-4185-9A94-A918F3859EB8}" srcOrd="0" destOrd="0" presId="urn:microsoft.com/office/officeart/2005/8/layout/hierarchy1"/>
    <dgm:cxn modelId="{8E399137-7EDF-4B50-A131-76FF27286DE1}" type="presParOf" srcId="{4228C040-7CC2-4185-9A94-A918F3859EB8}" destId="{25DAEB73-64CE-4B4E-86E2-8D9774AE4274}" srcOrd="0" destOrd="0" presId="urn:microsoft.com/office/officeart/2005/8/layout/hierarchy1"/>
    <dgm:cxn modelId="{70EC7E82-F657-43DA-AF09-8555F8B48842}" type="presParOf" srcId="{4228C040-7CC2-4185-9A94-A918F3859EB8}" destId="{3E64321D-477D-41AB-B86D-F833CF4DCEAE}" srcOrd="1" destOrd="0" presId="urn:microsoft.com/office/officeart/2005/8/layout/hierarchy1"/>
    <dgm:cxn modelId="{B5C0C21E-86C4-44D6-A132-A8853C1EBF52}" type="presParOf" srcId="{A767BFA2-4E8F-4FF5-B597-9BAFEF9B58DD}" destId="{FFCBE649-8228-4D12-91A6-CEC3E0518298}" srcOrd="1" destOrd="0" presId="urn:microsoft.com/office/officeart/2005/8/layout/hierarchy1"/>
    <dgm:cxn modelId="{3946D5BB-8ACB-4F55-AFD3-E896A8E0AD69}" type="presParOf" srcId="{FFCBE649-8228-4D12-91A6-CEC3E0518298}" destId="{2FBA69C9-BCCE-4C41-BDFC-4110E86BC3FA}" srcOrd="0" destOrd="0" presId="urn:microsoft.com/office/officeart/2005/8/layout/hierarchy1"/>
    <dgm:cxn modelId="{3E4C4D90-6395-4B62-B1B5-D6E8B596BC84}" type="presParOf" srcId="{FFCBE649-8228-4D12-91A6-CEC3E0518298}" destId="{B704B303-6AC7-4733-9F06-882231951AAE}" srcOrd="1" destOrd="0" presId="urn:microsoft.com/office/officeart/2005/8/layout/hierarchy1"/>
    <dgm:cxn modelId="{C47BD61F-ABE0-4E2E-B301-273285D82604}" type="presParOf" srcId="{B704B303-6AC7-4733-9F06-882231951AAE}" destId="{BA98BAB1-9A35-4689-B5E2-13F30566F60C}" srcOrd="0" destOrd="0" presId="urn:microsoft.com/office/officeart/2005/8/layout/hierarchy1"/>
    <dgm:cxn modelId="{1F3FEC80-479D-4DB3-ACE9-B455998B57C7}" type="presParOf" srcId="{BA98BAB1-9A35-4689-B5E2-13F30566F60C}" destId="{D45A1378-B308-4A5E-8D88-65D387AF0D58}" srcOrd="0" destOrd="0" presId="urn:microsoft.com/office/officeart/2005/8/layout/hierarchy1"/>
    <dgm:cxn modelId="{B5C337F6-4934-4C9F-AA7B-06E1D31ED49E}" type="presParOf" srcId="{BA98BAB1-9A35-4689-B5E2-13F30566F60C}" destId="{2B7515EA-CFC0-4EFC-B306-FF5709A44350}" srcOrd="1" destOrd="0" presId="urn:microsoft.com/office/officeart/2005/8/layout/hierarchy1"/>
    <dgm:cxn modelId="{04764BFE-2718-4A78-A27D-A379706D51C4}" type="presParOf" srcId="{B704B303-6AC7-4733-9F06-882231951AAE}" destId="{9238CAB1-A61A-4953-9605-E9FA6AAF081F}" srcOrd="1" destOrd="0" presId="urn:microsoft.com/office/officeart/2005/8/layout/hierarchy1"/>
    <dgm:cxn modelId="{C1C81038-251C-4ED7-8CBC-EC32D610AE25}" type="presParOf" srcId="{FFCBE649-8228-4D12-91A6-CEC3E0518298}" destId="{2DF7C1A3-90B9-442D-B278-8D00DD25F3C2}" srcOrd="2" destOrd="0" presId="urn:microsoft.com/office/officeart/2005/8/layout/hierarchy1"/>
    <dgm:cxn modelId="{525B3DD0-6C26-474F-B43C-70EEB13913CB}" type="presParOf" srcId="{FFCBE649-8228-4D12-91A6-CEC3E0518298}" destId="{6FC06684-B4EC-41E1-80FB-A3CB73B6DFFC}" srcOrd="3" destOrd="0" presId="urn:microsoft.com/office/officeart/2005/8/layout/hierarchy1"/>
    <dgm:cxn modelId="{E7F6D682-1456-4846-98BC-B12FBB94D728}" type="presParOf" srcId="{6FC06684-B4EC-41E1-80FB-A3CB73B6DFFC}" destId="{CE6A509A-D68B-484E-8A7B-D9FF2D422516}" srcOrd="0" destOrd="0" presId="urn:microsoft.com/office/officeart/2005/8/layout/hierarchy1"/>
    <dgm:cxn modelId="{A2DD1CB9-F75B-4541-B9C3-668ED68C60A6}" type="presParOf" srcId="{CE6A509A-D68B-484E-8A7B-D9FF2D422516}" destId="{4CB19E09-393F-4C20-942C-F588D0367638}" srcOrd="0" destOrd="0" presId="urn:microsoft.com/office/officeart/2005/8/layout/hierarchy1"/>
    <dgm:cxn modelId="{965F909A-5BBD-4910-9063-572AF24560FE}" type="presParOf" srcId="{CE6A509A-D68B-484E-8A7B-D9FF2D422516}" destId="{CB115447-490D-4B2E-8181-7F54E4AF58EF}" srcOrd="1" destOrd="0" presId="urn:microsoft.com/office/officeart/2005/8/layout/hierarchy1"/>
    <dgm:cxn modelId="{99403D9C-347D-43CC-9EFC-6B89D941CEB6}" type="presParOf" srcId="{6FC06684-B4EC-41E1-80FB-A3CB73B6DFFC}" destId="{DEF6F96C-0851-43BD-B3D2-3E5156130FBC}" srcOrd="1" destOrd="0" presId="urn:microsoft.com/office/officeart/2005/8/layout/hierarchy1"/>
    <dgm:cxn modelId="{5E47BBF1-8305-4416-8042-A18AD02C0D86}" type="presParOf" srcId="{A02E4D32-BB96-4293-B85A-6A4C2AD31D44}" destId="{FF6B47DF-05A2-4C7E-BF19-2C6753502FD1}" srcOrd="2" destOrd="0" presId="urn:microsoft.com/office/officeart/2005/8/layout/hierarchy1"/>
    <dgm:cxn modelId="{6F3F7B68-785B-4F35-81DB-A89063D63958}" type="presParOf" srcId="{A02E4D32-BB96-4293-B85A-6A4C2AD31D44}" destId="{9F998E11-41D5-438F-AE07-1327FF6EE029}" srcOrd="3" destOrd="0" presId="urn:microsoft.com/office/officeart/2005/8/layout/hierarchy1"/>
    <dgm:cxn modelId="{7CCB433E-EA08-4812-9790-441AA69DC6DF}" type="presParOf" srcId="{9F998E11-41D5-438F-AE07-1327FF6EE029}" destId="{09309310-39A8-4D3A-B846-907A9BC26CCA}" srcOrd="0" destOrd="0" presId="urn:microsoft.com/office/officeart/2005/8/layout/hierarchy1"/>
    <dgm:cxn modelId="{583F0540-C2D0-4B00-9DDD-C6DD20BC15BE}" type="presParOf" srcId="{09309310-39A8-4D3A-B846-907A9BC26CCA}" destId="{4397ADF7-5871-454C-887B-D120E1790098}" srcOrd="0" destOrd="0" presId="urn:microsoft.com/office/officeart/2005/8/layout/hierarchy1"/>
    <dgm:cxn modelId="{425C5D99-55F5-49C9-9B45-2F330DD8B5B6}" type="presParOf" srcId="{09309310-39A8-4D3A-B846-907A9BC26CCA}" destId="{363E58AB-0640-4DB9-A902-0C9D36C539BF}" srcOrd="1" destOrd="0" presId="urn:microsoft.com/office/officeart/2005/8/layout/hierarchy1"/>
    <dgm:cxn modelId="{FCF40C58-B1D2-4684-8BF4-55D322077C2F}" type="presParOf" srcId="{9F998E11-41D5-438F-AE07-1327FF6EE029}" destId="{22A20752-A65C-43E8-BF93-F0004B9E0870}" srcOrd="1" destOrd="0" presId="urn:microsoft.com/office/officeart/2005/8/layout/hierarchy1"/>
    <dgm:cxn modelId="{5A940B81-5338-4199-8C66-C4BAE580CB6B}" type="presParOf" srcId="{22A20752-A65C-43E8-BF93-F0004B9E0870}" destId="{D929A59B-5A79-4B3F-B288-D6710EBFA3E0}" srcOrd="0" destOrd="0" presId="urn:microsoft.com/office/officeart/2005/8/layout/hierarchy1"/>
    <dgm:cxn modelId="{032A494E-0A01-4F1D-ABF9-471C20DF996D}" type="presParOf" srcId="{22A20752-A65C-43E8-BF93-F0004B9E0870}" destId="{559AD5B2-71FC-43BB-A189-A0D988A70CFB}" srcOrd="1" destOrd="0" presId="urn:microsoft.com/office/officeart/2005/8/layout/hierarchy1"/>
    <dgm:cxn modelId="{F8D58A72-1A65-4D0C-B5A8-B22BB734DF6F}" type="presParOf" srcId="{559AD5B2-71FC-43BB-A189-A0D988A70CFB}" destId="{E28A0904-CF13-4699-85CD-2367CE9D566B}" srcOrd="0" destOrd="0" presId="urn:microsoft.com/office/officeart/2005/8/layout/hierarchy1"/>
    <dgm:cxn modelId="{DDCAA65D-BAA0-4D4B-BCAF-7CFC08D0A76B}" type="presParOf" srcId="{E28A0904-CF13-4699-85CD-2367CE9D566B}" destId="{7A36103A-EE62-49A1-B03F-9DE4C6301F03}" srcOrd="0" destOrd="0" presId="urn:microsoft.com/office/officeart/2005/8/layout/hierarchy1"/>
    <dgm:cxn modelId="{0A6C30A9-1B5F-4F65-B06B-E1497C3A357E}" type="presParOf" srcId="{E28A0904-CF13-4699-85CD-2367CE9D566B}" destId="{5BE78546-3892-4448-9985-8D8CDDAD08BD}" srcOrd="1" destOrd="0" presId="urn:microsoft.com/office/officeart/2005/8/layout/hierarchy1"/>
    <dgm:cxn modelId="{55AAF1B0-563F-4A50-A6F4-0C3CEC7DA569}" type="presParOf" srcId="{559AD5B2-71FC-43BB-A189-A0D988A70CFB}" destId="{1C67F567-EF2A-448A-96DA-AC0DC4FBA6BC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32EDCD-883A-4E90-9906-B1872EAFAAC2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25D0DD7-C5E4-4F61-BF7A-FD7FA5E09CDA}">
      <dgm:prSet phldrT="[Text]" custT="1"/>
      <dgm:spPr/>
      <dgm:t>
        <a:bodyPr/>
        <a:lstStyle/>
        <a:p>
          <a:r>
            <a:rPr lang="th-TH" sz="2400" b="1" smtClean="0"/>
            <a:t>เงินตามกฎหมาย</a:t>
          </a:r>
          <a:r>
            <a:rPr lang="th-TH" sz="2400" b="1" dirty="0" smtClean="0"/>
            <a:t>งบประมาณรายจ่าย/วิธีการงบประมาณ/โอนงบประมาณ</a:t>
          </a:r>
          <a:endParaRPr lang="th-TH" sz="2400" b="1" dirty="0"/>
        </a:p>
      </dgm:t>
    </dgm:pt>
    <dgm:pt modelId="{074CB185-4013-4912-8B52-FA7EC005DD85}" type="parTrans" cxnId="{557F796A-F0DA-4464-94F9-A47BD571DA4E}">
      <dgm:prSet/>
      <dgm:spPr/>
      <dgm:t>
        <a:bodyPr/>
        <a:lstStyle/>
        <a:p>
          <a:endParaRPr lang="th-TH" sz="2000"/>
        </a:p>
      </dgm:t>
    </dgm:pt>
    <dgm:pt modelId="{BBDBE8B6-DEC5-4569-A4B5-AB2EE2C190A3}" type="sibTrans" cxnId="{557F796A-F0DA-4464-94F9-A47BD571DA4E}">
      <dgm:prSet/>
      <dgm:spPr/>
      <dgm:t>
        <a:bodyPr/>
        <a:lstStyle/>
        <a:p>
          <a:endParaRPr lang="th-TH" sz="2000"/>
        </a:p>
      </dgm:t>
    </dgm:pt>
    <dgm:pt modelId="{DFBFD947-17E2-48D2-AEE5-17D716BDA5C2}">
      <dgm:prSet phldrT="[Text]" custT="1"/>
      <dgm:spPr/>
      <dgm:t>
        <a:bodyPr/>
        <a:lstStyle/>
        <a:p>
          <a:r>
            <a:rPr lang="th-TH" sz="2400" b="1" smtClean="0">
              <a:cs typeface="+mj-cs"/>
            </a:rPr>
            <a:t>เงินซึ่งไม่</a:t>
          </a:r>
          <a:r>
            <a:rPr lang="th-TH" sz="2400" b="1" dirty="0" smtClean="0">
              <a:cs typeface="+mj-cs"/>
            </a:rPr>
            <a:t>ต้องส่งคลังเป็นรายได้แผ่นดินตามกฎหมาย</a:t>
          </a:r>
          <a:endParaRPr lang="th-TH" sz="2400" dirty="0"/>
        </a:p>
      </dgm:t>
    </dgm:pt>
    <dgm:pt modelId="{789761C2-A9C0-4C20-A75E-E3B48933DFAB}" type="parTrans" cxnId="{B13D40A1-69D9-4510-A4CF-412100B024EF}">
      <dgm:prSet/>
      <dgm:spPr/>
      <dgm:t>
        <a:bodyPr/>
        <a:lstStyle/>
        <a:p>
          <a:endParaRPr lang="th-TH" sz="2000"/>
        </a:p>
      </dgm:t>
    </dgm:pt>
    <dgm:pt modelId="{D95EB6F4-25EF-4E0A-A741-5C4A4C7A0C94}" type="sibTrans" cxnId="{B13D40A1-69D9-4510-A4CF-412100B024EF}">
      <dgm:prSet/>
      <dgm:spPr/>
      <dgm:t>
        <a:bodyPr/>
        <a:lstStyle/>
        <a:p>
          <a:endParaRPr lang="th-TH" sz="2000"/>
        </a:p>
      </dgm:t>
    </dgm:pt>
    <dgm:pt modelId="{E30618DD-BBDB-4453-8239-A1F9FF36CDBC}">
      <dgm:prSet phldrT="[Text]" custT="1"/>
      <dgm:spPr/>
      <dgm:t>
        <a:bodyPr/>
        <a:lstStyle/>
        <a:p>
          <a:r>
            <a:rPr lang="th-TH" sz="2800" b="1" dirty="0" smtClean="0">
              <a:cs typeface="+mj-cs"/>
            </a:rPr>
            <a:t>เงิน ภาษีอากร ค่าธรรมเนียม</a:t>
          </a:r>
          <a:r>
            <a:rPr lang="th-TH" sz="2800" b="1" smtClean="0">
              <a:cs typeface="+mj-cs"/>
            </a:rPr>
            <a:t>หรือประโยชน์อื่นใดของท้องถิ่น</a:t>
          </a:r>
          <a:endParaRPr lang="th-TH" sz="2800" dirty="0"/>
        </a:p>
      </dgm:t>
    </dgm:pt>
    <dgm:pt modelId="{3F10E1E7-09DC-4C73-8CF6-8B1442C929C7}" type="parTrans" cxnId="{564B6C40-17A6-41A6-84C9-3E69E0CE2DC5}">
      <dgm:prSet/>
      <dgm:spPr/>
      <dgm:t>
        <a:bodyPr/>
        <a:lstStyle/>
        <a:p>
          <a:endParaRPr lang="th-TH" sz="2000"/>
        </a:p>
      </dgm:t>
    </dgm:pt>
    <dgm:pt modelId="{C63428DA-584A-4EEA-811B-C3B3321AEBF5}" type="sibTrans" cxnId="{564B6C40-17A6-41A6-84C9-3E69E0CE2DC5}">
      <dgm:prSet/>
      <dgm:spPr/>
      <dgm:t>
        <a:bodyPr/>
        <a:lstStyle/>
        <a:p>
          <a:endParaRPr lang="th-TH" sz="2000"/>
        </a:p>
      </dgm:t>
    </dgm:pt>
    <dgm:pt modelId="{03444F46-B537-46E0-97DF-2576D725B501}">
      <dgm:prSet phldrT="[Text]" custT="1"/>
      <dgm:spPr/>
      <dgm:t>
        <a:bodyPr/>
        <a:lstStyle/>
        <a:p>
          <a:r>
            <a:rPr lang="th-TH" sz="2800" b="1" dirty="0" smtClean="0">
              <a:cs typeface="+mj-cs"/>
            </a:rPr>
            <a:t>เงินกู้/เงินช่วยเหลือ</a:t>
          </a:r>
          <a:endParaRPr lang="th-TH" sz="2800" dirty="0"/>
        </a:p>
      </dgm:t>
    </dgm:pt>
    <dgm:pt modelId="{5699539C-CC94-4E35-BE8F-F124B114AD7D}" type="parTrans" cxnId="{593F58E9-9382-42F8-840E-527B346B7ADD}">
      <dgm:prSet/>
      <dgm:spPr/>
      <dgm:t>
        <a:bodyPr/>
        <a:lstStyle/>
        <a:p>
          <a:endParaRPr lang="th-TH" sz="2000"/>
        </a:p>
      </dgm:t>
    </dgm:pt>
    <dgm:pt modelId="{A3DD9463-F7CE-4C7B-B270-663560305B0E}" type="sibTrans" cxnId="{593F58E9-9382-42F8-840E-527B346B7ADD}">
      <dgm:prSet/>
      <dgm:spPr/>
      <dgm:t>
        <a:bodyPr/>
        <a:lstStyle/>
        <a:p>
          <a:endParaRPr lang="th-TH" sz="2000"/>
        </a:p>
      </dgm:t>
    </dgm:pt>
    <dgm:pt modelId="{3B22E2E4-B234-4D42-8161-DE5A55F3E324}">
      <dgm:prSet phldrT="[Text]" custT="1"/>
      <dgm:spPr/>
      <dgm:t>
        <a:bodyPr/>
        <a:lstStyle/>
        <a:p>
          <a:r>
            <a:rPr lang="th-TH" sz="2800" b="1" dirty="0" smtClean="0">
              <a:cs typeface="+mj-cs"/>
            </a:rPr>
            <a:t>เงินอื่นตามที่กำหนดในกฎกระทรวง</a:t>
          </a:r>
          <a:endParaRPr lang="th-TH" sz="2800" dirty="0"/>
        </a:p>
      </dgm:t>
    </dgm:pt>
    <dgm:pt modelId="{BA0CC19F-5529-4B0F-880B-2BFAC4F561D4}" type="parTrans" cxnId="{91CA2CC8-91B4-49C1-8A03-016E4444C195}">
      <dgm:prSet/>
      <dgm:spPr/>
      <dgm:t>
        <a:bodyPr/>
        <a:lstStyle/>
        <a:p>
          <a:endParaRPr lang="th-TH" sz="2000"/>
        </a:p>
      </dgm:t>
    </dgm:pt>
    <dgm:pt modelId="{291FDD9C-CDDD-4C5E-9B02-7F924B158EB2}" type="sibTrans" cxnId="{91CA2CC8-91B4-49C1-8A03-016E4444C195}">
      <dgm:prSet/>
      <dgm:spPr/>
      <dgm:t>
        <a:bodyPr/>
        <a:lstStyle/>
        <a:p>
          <a:endParaRPr lang="th-TH" sz="2000"/>
        </a:p>
      </dgm:t>
    </dgm:pt>
    <dgm:pt modelId="{36A9B139-6461-49B5-B568-246E53BE3386}">
      <dgm:prSet phldrT="[Text]" custT="1"/>
      <dgm:spPr/>
      <dgm:t>
        <a:bodyPr/>
        <a:lstStyle/>
        <a:p>
          <a:r>
            <a:rPr lang="th-TH" sz="2400" b="1" smtClean="0"/>
            <a:t>เงินซึ่งไม่</a:t>
          </a:r>
          <a:r>
            <a:rPr lang="th-TH" sz="2400" b="1" dirty="0" smtClean="0"/>
            <a:t>ต้องนำส่งคลังตามกฎหมายวิธีการงบประมาณ/เงินคงคลัง</a:t>
          </a:r>
          <a:endParaRPr lang="th-TH" sz="2400" b="1" dirty="0"/>
        </a:p>
      </dgm:t>
    </dgm:pt>
    <dgm:pt modelId="{BF8C7247-095E-4540-94DB-004DA3F1C479}" type="parTrans" cxnId="{6E05F047-2DEE-4117-AFE6-8616BA56A2D4}">
      <dgm:prSet/>
      <dgm:spPr/>
      <dgm:t>
        <a:bodyPr/>
        <a:lstStyle/>
        <a:p>
          <a:endParaRPr lang="th-TH"/>
        </a:p>
      </dgm:t>
    </dgm:pt>
    <dgm:pt modelId="{E551FD3F-25A1-40BA-94C9-1A076E76E84D}" type="sibTrans" cxnId="{6E05F047-2DEE-4117-AFE6-8616BA56A2D4}">
      <dgm:prSet/>
      <dgm:spPr/>
      <dgm:t>
        <a:bodyPr/>
        <a:lstStyle/>
        <a:p>
          <a:endParaRPr lang="th-TH"/>
        </a:p>
      </dgm:t>
    </dgm:pt>
    <dgm:pt modelId="{8BD71620-C46B-4362-9E4F-DF7A07AB3041}" type="pres">
      <dgm:prSet presAssocID="{3632EDCD-883A-4E90-9906-B1872EAFAAC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26E27507-9BAD-4562-84B9-ACDDE2C1060B}" type="pres">
      <dgm:prSet presAssocID="{F25D0DD7-C5E4-4F61-BF7A-FD7FA5E09CDA}" presName="parenttextcomposite" presStyleCnt="0"/>
      <dgm:spPr/>
      <dgm:t>
        <a:bodyPr/>
        <a:lstStyle/>
        <a:p>
          <a:endParaRPr lang="th-TH"/>
        </a:p>
      </dgm:t>
    </dgm:pt>
    <dgm:pt modelId="{261112AA-2587-40CB-8A26-A32C224A0721}" type="pres">
      <dgm:prSet presAssocID="{F25D0DD7-C5E4-4F61-BF7A-FD7FA5E09CDA}" presName="parenttext" presStyleLbl="revTx" presStyleIdx="0" presStyleCnt="6" custScaleX="10685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3A1DA2-F0F6-4CD0-A2D6-37551DE71833}" type="pres">
      <dgm:prSet presAssocID="{F25D0DD7-C5E4-4F61-BF7A-FD7FA5E09CDA}" presName="parallelogramComposite" presStyleCnt="0"/>
      <dgm:spPr/>
      <dgm:t>
        <a:bodyPr/>
        <a:lstStyle/>
        <a:p>
          <a:endParaRPr lang="th-TH"/>
        </a:p>
      </dgm:t>
    </dgm:pt>
    <dgm:pt modelId="{A58AC6DD-BC5C-423C-8B5E-F9D5136B55CA}" type="pres">
      <dgm:prSet presAssocID="{F25D0DD7-C5E4-4F61-BF7A-FD7FA5E09CDA}" presName="parallelogram1" presStyleLbl="alignNode1" presStyleIdx="0" presStyleCnt="42"/>
      <dgm:spPr/>
      <dgm:t>
        <a:bodyPr/>
        <a:lstStyle/>
        <a:p>
          <a:endParaRPr lang="th-TH"/>
        </a:p>
      </dgm:t>
    </dgm:pt>
    <dgm:pt modelId="{D8A353BE-8601-420B-B030-1B05FE18F7BE}" type="pres">
      <dgm:prSet presAssocID="{F25D0DD7-C5E4-4F61-BF7A-FD7FA5E09CDA}" presName="parallelogram2" presStyleLbl="alignNode1" presStyleIdx="1" presStyleCnt="42"/>
      <dgm:spPr/>
      <dgm:t>
        <a:bodyPr/>
        <a:lstStyle/>
        <a:p>
          <a:endParaRPr lang="th-TH"/>
        </a:p>
      </dgm:t>
    </dgm:pt>
    <dgm:pt modelId="{236259E4-8E83-4376-946A-D5C40E29F108}" type="pres">
      <dgm:prSet presAssocID="{F25D0DD7-C5E4-4F61-BF7A-FD7FA5E09CDA}" presName="parallelogram3" presStyleLbl="alignNode1" presStyleIdx="2" presStyleCnt="42"/>
      <dgm:spPr/>
      <dgm:t>
        <a:bodyPr/>
        <a:lstStyle/>
        <a:p>
          <a:endParaRPr lang="th-TH"/>
        </a:p>
      </dgm:t>
    </dgm:pt>
    <dgm:pt modelId="{0D83393C-E579-4222-B1A5-102A9A7FE31F}" type="pres">
      <dgm:prSet presAssocID="{F25D0DD7-C5E4-4F61-BF7A-FD7FA5E09CDA}" presName="parallelogram4" presStyleLbl="alignNode1" presStyleIdx="3" presStyleCnt="42" custLinFactNeighborX="1318" custLinFactNeighborY="6618"/>
      <dgm:spPr/>
      <dgm:t>
        <a:bodyPr/>
        <a:lstStyle/>
        <a:p>
          <a:endParaRPr lang="th-TH"/>
        </a:p>
      </dgm:t>
    </dgm:pt>
    <dgm:pt modelId="{AECD93EA-390A-4097-A171-794CBF903B43}" type="pres">
      <dgm:prSet presAssocID="{F25D0DD7-C5E4-4F61-BF7A-FD7FA5E09CDA}" presName="parallelogram5" presStyleLbl="alignNode1" presStyleIdx="4" presStyleCnt="42"/>
      <dgm:spPr/>
      <dgm:t>
        <a:bodyPr/>
        <a:lstStyle/>
        <a:p>
          <a:endParaRPr lang="th-TH"/>
        </a:p>
      </dgm:t>
    </dgm:pt>
    <dgm:pt modelId="{39A106F7-05D9-4F5E-9D1D-21AAC3D3D967}" type="pres">
      <dgm:prSet presAssocID="{F25D0DD7-C5E4-4F61-BF7A-FD7FA5E09CDA}" presName="parallelogram6" presStyleLbl="alignNode1" presStyleIdx="5" presStyleCnt="42"/>
      <dgm:spPr/>
      <dgm:t>
        <a:bodyPr/>
        <a:lstStyle/>
        <a:p>
          <a:endParaRPr lang="th-TH"/>
        </a:p>
      </dgm:t>
    </dgm:pt>
    <dgm:pt modelId="{0ECC3715-1F14-46AA-9327-9D9B432B26BE}" type="pres">
      <dgm:prSet presAssocID="{F25D0DD7-C5E4-4F61-BF7A-FD7FA5E09CDA}" presName="parallelogram7" presStyleLbl="alignNode1" presStyleIdx="6" presStyleCnt="42"/>
      <dgm:spPr/>
      <dgm:t>
        <a:bodyPr/>
        <a:lstStyle/>
        <a:p>
          <a:endParaRPr lang="th-TH"/>
        </a:p>
      </dgm:t>
    </dgm:pt>
    <dgm:pt modelId="{8F000BC7-3707-4CE6-8505-904EB159CFD4}" type="pres">
      <dgm:prSet presAssocID="{BBDBE8B6-DEC5-4569-A4B5-AB2EE2C190A3}" presName="sibTrans" presStyleCnt="0"/>
      <dgm:spPr/>
      <dgm:t>
        <a:bodyPr/>
        <a:lstStyle/>
        <a:p>
          <a:endParaRPr lang="th-TH"/>
        </a:p>
      </dgm:t>
    </dgm:pt>
    <dgm:pt modelId="{F2238D26-52A4-4FC7-AB9A-7835A4D706B0}" type="pres">
      <dgm:prSet presAssocID="{36A9B139-6461-49B5-B568-246E53BE3386}" presName="parenttextcomposite" presStyleCnt="0"/>
      <dgm:spPr/>
      <dgm:t>
        <a:bodyPr/>
        <a:lstStyle/>
        <a:p>
          <a:endParaRPr lang="th-TH"/>
        </a:p>
      </dgm:t>
    </dgm:pt>
    <dgm:pt modelId="{B7F36AAC-734F-454C-87D6-B6B606CCDD94}" type="pres">
      <dgm:prSet presAssocID="{36A9B139-6461-49B5-B568-246E53BE3386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4CC968-53C1-4B89-AD1F-07C6F818DCE4}" type="pres">
      <dgm:prSet presAssocID="{36A9B139-6461-49B5-B568-246E53BE3386}" presName="parallelogramComposite" presStyleCnt="0"/>
      <dgm:spPr/>
      <dgm:t>
        <a:bodyPr/>
        <a:lstStyle/>
        <a:p>
          <a:endParaRPr lang="th-TH"/>
        </a:p>
      </dgm:t>
    </dgm:pt>
    <dgm:pt modelId="{991552AF-C8D4-4A88-8589-B43A6DDD01F3}" type="pres">
      <dgm:prSet presAssocID="{36A9B139-6461-49B5-B568-246E53BE3386}" presName="parallelogram1" presStyleLbl="alignNode1" presStyleIdx="7" presStyleCnt="42"/>
      <dgm:spPr/>
      <dgm:t>
        <a:bodyPr/>
        <a:lstStyle/>
        <a:p>
          <a:endParaRPr lang="th-TH"/>
        </a:p>
      </dgm:t>
    </dgm:pt>
    <dgm:pt modelId="{B0E5876A-73FC-4FBA-9662-8DCDAE79AAC5}" type="pres">
      <dgm:prSet presAssocID="{36A9B139-6461-49B5-B568-246E53BE3386}" presName="parallelogram2" presStyleLbl="alignNode1" presStyleIdx="8" presStyleCnt="42"/>
      <dgm:spPr/>
      <dgm:t>
        <a:bodyPr/>
        <a:lstStyle/>
        <a:p>
          <a:endParaRPr lang="th-TH"/>
        </a:p>
      </dgm:t>
    </dgm:pt>
    <dgm:pt modelId="{8A49EB73-BFA2-4058-AC06-C0738AC72F42}" type="pres">
      <dgm:prSet presAssocID="{36A9B139-6461-49B5-B568-246E53BE3386}" presName="parallelogram3" presStyleLbl="alignNode1" presStyleIdx="9" presStyleCnt="42"/>
      <dgm:spPr/>
      <dgm:t>
        <a:bodyPr/>
        <a:lstStyle/>
        <a:p>
          <a:endParaRPr lang="th-TH"/>
        </a:p>
      </dgm:t>
    </dgm:pt>
    <dgm:pt modelId="{419A9324-BF89-425E-8376-61B46ECBD9DA}" type="pres">
      <dgm:prSet presAssocID="{36A9B139-6461-49B5-B568-246E53BE3386}" presName="parallelogram4" presStyleLbl="alignNode1" presStyleIdx="10" presStyleCnt="42"/>
      <dgm:spPr/>
      <dgm:t>
        <a:bodyPr/>
        <a:lstStyle/>
        <a:p>
          <a:endParaRPr lang="th-TH"/>
        </a:p>
      </dgm:t>
    </dgm:pt>
    <dgm:pt modelId="{AFAC03B9-C2E5-4070-B022-5FB50F593B0C}" type="pres">
      <dgm:prSet presAssocID="{36A9B139-6461-49B5-B568-246E53BE3386}" presName="parallelogram5" presStyleLbl="alignNode1" presStyleIdx="11" presStyleCnt="42"/>
      <dgm:spPr/>
      <dgm:t>
        <a:bodyPr/>
        <a:lstStyle/>
        <a:p>
          <a:endParaRPr lang="th-TH"/>
        </a:p>
      </dgm:t>
    </dgm:pt>
    <dgm:pt modelId="{38B55F1A-FE98-4B24-A08D-9F600AD98638}" type="pres">
      <dgm:prSet presAssocID="{36A9B139-6461-49B5-B568-246E53BE3386}" presName="parallelogram6" presStyleLbl="alignNode1" presStyleIdx="12" presStyleCnt="42"/>
      <dgm:spPr/>
      <dgm:t>
        <a:bodyPr/>
        <a:lstStyle/>
        <a:p>
          <a:endParaRPr lang="th-TH"/>
        </a:p>
      </dgm:t>
    </dgm:pt>
    <dgm:pt modelId="{EEB75445-FC35-42FD-B71D-4771E9138384}" type="pres">
      <dgm:prSet presAssocID="{36A9B139-6461-49B5-B568-246E53BE3386}" presName="parallelogram7" presStyleLbl="alignNode1" presStyleIdx="13" presStyleCnt="42"/>
      <dgm:spPr/>
      <dgm:t>
        <a:bodyPr/>
        <a:lstStyle/>
        <a:p>
          <a:endParaRPr lang="th-TH"/>
        </a:p>
      </dgm:t>
    </dgm:pt>
    <dgm:pt modelId="{A6FA0F5D-6AA6-4920-9B15-5CF7B781D810}" type="pres">
      <dgm:prSet presAssocID="{E551FD3F-25A1-40BA-94C9-1A076E76E84D}" presName="sibTrans" presStyleCnt="0"/>
      <dgm:spPr/>
      <dgm:t>
        <a:bodyPr/>
        <a:lstStyle/>
        <a:p>
          <a:endParaRPr lang="th-TH"/>
        </a:p>
      </dgm:t>
    </dgm:pt>
    <dgm:pt modelId="{2470B131-3C2C-4AB5-8A2C-2CA95F4DEC6D}" type="pres">
      <dgm:prSet presAssocID="{DFBFD947-17E2-48D2-AEE5-17D716BDA5C2}" presName="parenttextcomposite" presStyleCnt="0"/>
      <dgm:spPr/>
      <dgm:t>
        <a:bodyPr/>
        <a:lstStyle/>
        <a:p>
          <a:endParaRPr lang="th-TH"/>
        </a:p>
      </dgm:t>
    </dgm:pt>
    <dgm:pt modelId="{FE52A30E-839C-4B8E-92B8-EEA9D8670083}" type="pres">
      <dgm:prSet presAssocID="{DFBFD947-17E2-48D2-AEE5-17D716BDA5C2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08AF0F-A76F-4383-9381-6741A9C4FCF7}" type="pres">
      <dgm:prSet presAssocID="{DFBFD947-17E2-48D2-AEE5-17D716BDA5C2}" presName="parallelogramComposite" presStyleCnt="0"/>
      <dgm:spPr/>
      <dgm:t>
        <a:bodyPr/>
        <a:lstStyle/>
        <a:p>
          <a:endParaRPr lang="th-TH"/>
        </a:p>
      </dgm:t>
    </dgm:pt>
    <dgm:pt modelId="{58C248B4-0D5A-494E-B31A-04CEAC77AF8A}" type="pres">
      <dgm:prSet presAssocID="{DFBFD947-17E2-48D2-AEE5-17D716BDA5C2}" presName="parallelogram1" presStyleLbl="alignNode1" presStyleIdx="14" presStyleCnt="42"/>
      <dgm:spPr/>
      <dgm:t>
        <a:bodyPr/>
        <a:lstStyle/>
        <a:p>
          <a:endParaRPr lang="th-TH"/>
        </a:p>
      </dgm:t>
    </dgm:pt>
    <dgm:pt modelId="{425AFB61-7816-4E2F-B00F-FD966D0949E8}" type="pres">
      <dgm:prSet presAssocID="{DFBFD947-17E2-48D2-AEE5-17D716BDA5C2}" presName="parallelogram2" presStyleLbl="alignNode1" presStyleIdx="15" presStyleCnt="42"/>
      <dgm:spPr/>
      <dgm:t>
        <a:bodyPr/>
        <a:lstStyle/>
        <a:p>
          <a:endParaRPr lang="th-TH"/>
        </a:p>
      </dgm:t>
    </dgm:pt>
    <dgm:pt modelId="{8EA45B32-6009-4D36-AD5A-C6E22DCACDA6}" type="pres">
      <dgm:prSet presAssocID="{DFBFD947-17E2-48D2-AEE5-17D716BDA5C2}" presName="parallelogram3" presStyleLbl="alignNode1" presStyleIdx="16" presStyleCnt="42"/>
      <dgm:spPr/>
      <dgm:t>
        <a:bodyPr/>
        <a:lstStyle/>
        <a:p>
          <a:endParaRPr lang="th-TH"/>
        </a:p>
      </dgm:t>
    </dgm:pt>
    <dgm:pt modelId="{403EBDEC-5F76-4156-93B2-B101B25AE867}" type="pres">
      <dgm:prSet presAssocID="{DFBFD947-17E2-48D2-AEE5-17D716BDA5C2}" presName="parallelogram4" presStyleLbl="alignNode1" presStyleIdx="17" presStyleCnt="42"/>
      <dgm:spPr/>
      <dgm:t>
        <a:bodyPr/>
        <a:lstStyle/>
        <a:p>
          <a:endParaRPr lang="th-TH"/>
        </a:p>
      </dgm:t>
    </dgm:pt>
    <dgm:pt modelId="{E1C59D68-E9DC-4F01-AAEE-EF891F687302}" type="pres">
      <dgm:prSet presAssocID="{DFBFD947-17E2-48D2-AEE5-17D716BDA5C2}" presName="parallelogram5" presStyleLbl="alignNode1" presStyleIdx="18" presStyleCnt="42"/>
      <dgm:spPr/>
      <dgm:t>
        <a:bodyPr/>
        <a:lstStyle/>
        <a:p>
          <a:endParaRPr lang="th-TH"/>
        </a:p>
      </dgm:t>
    </dgm:pt>
    <dgm:pt modelId="{2D14B962-38B2-4484-9BD3-092964F44698}" type="pres">
      <dgm:prSet presAssocID="{DFBFD947-17E2-48D2-AEE5-17D716BDA5C2}" presName="parallelogram6" presStyleLbl="alignNode1" presStyleIdx="19" presStyleCnt="42"/>
      <dgm:spPr/>
      <dgm:t>
        <a:bodyPr/>
        <a:lstStyle/>
        <a:p>
          <a:endParaRPr lang="th-TH"/>
        </a:p>
      </dgm:t>
    </dgm:pt>
    <dgm:pt modelId="{AB6B96D3-C150-45B7-AF40-8363C231E05C}" type="pres">
      <dgm:prSet presAssocID="{DFBFD947-17E2-48D2-AEE5-17D716BDA5C2}" presName="parallelogram7" presStyleLbl="alignNode1" presStyleIdx="20" presStyleCnt="42"/>
      <dgm:spPr/>
      <dgm:t>
        <a:bodyPr/>
        <a:lstStyle/>
        <a:p>
          <a:endParaRPr lang="th-TH"/>
        </a:p>
      </dgm:t>
    </dgm:pt>
    <dgm:pt modelId="{1D0CFC17-2A7E-4946-BE5E-F1E1A13A7AF9}" type="pres">
      <dgm:prSet presAssocID="{D95EB6F4-25EF-4E0A-A741-5C4A4C7A0C94}" presName="sibTrans" presStyleCnt="0"/>
      <dgm:spPr/>
      <dgm:t>
        <a:bodyPr/>
        <a:lstStyle/>
        <a:p>
          <a:endParaRPr lang="th-TH"/>
        </a:p>
      </dgm:t>
    </dgm:pt>
    <dgm:pt modelId="{A35C1FCA-8F86-40B4-9451-571FEB7FFF17}" type="pres">
      <dgm:prSet presAssocID="{E30618DD-BBDB-4453-8239-A1F9FF36CDBC}" presName="parenttextcomposite" presStyleCnt="0"/>
      <dgm:spPr/>
      <dgm:t>
        <a:bodyPr/>
        <a:lstStyle/>
        <a:p>
          <a:endParaRPr lang="th-TH"/>
        </a:p>
      </dgm:t>
    </dgm:pt>
    <dgm:pt modelId="{58C63394-2481-4A6C-9256-2658CFD98F6E}" type="pres">
      <dgm:prSet presAssocID="{E30618DD-BBDB-4453-8239-A1F9FF36CDBC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7CEB80-4FD7-479D-9CFA-6B9C530B971D}" type="pres">
      <dgm:prSet presAssocID="{E30618DD-BBDB-4453-8239-A1F9FF36CDBC}" presName="parallelogramComposite" presStyleCnt="0"/>
      <dgm:spPr/>
      <dgm:t>
        <a:bodyPr/>
        <a:lstStyle/>
        <a:p>
          <a:endParaRPr lang="th-TH"/>
        </a:p>
      </dgm:t>
    </dgm:pt>
    <dgm:pt modelId="{3703E833-8B73-4BB9-94DC-5EE88D81F59A}" type="pres">
      <dgm:prSet presAssocID="{E30618DD-BBDB-4453-8239-A1F9FF36CDBC}" presName="parallelogram1" presStyleLbl="alignNode1" presStyleIdx="21" presStyleCnt="42"/>
      <dgm:spPr/>
      <dgm:t>
        <a:bodyPr/>
        <a:lstStyle/>
        <a:p>
          <a:endParaRPr lang="th-TH"/>
        </a:p>
      </dgm:t>
    </dgm:pt>
    <dgm:pt modelId="{CCBD5945-E594-494C-842D-CCA8AB746761}" type="pres">
      <dgm:prSet presAssocID="{E30618DD-BBDB-4453-8239-A1F9FF36CDBC}" presName="parallelogram2" presStyleLbl="alignNode1" presStyleIdx="22" presStyleCnt="42"/>
      <dgm:spPr/>
      <dgm:t>
        <a:bodyPr/>
        <a:lstStyle/>
        <a:p>
          <a:endParaRPr lang="th-TH"/>
        </a:p>
      </dgm:t>
    </dgm:pt>
    <dgm:pt modelId="{1240BB80-9F53-4F00-9481-2C6753337C7D}" type="pres">
      <dgm:prSet presAssocID="{E30618DD-BBDB-4453-8239-A1F9FF36CDBC}" presName="parallelogram3" presStyleLbl="alignNode1" presStyleIdx="23" presStyleCnt="42"/>
      <dgm:spPr/>
      <dgm:t>
        <a:bodyPr/>
        <a:lstStyle/>
        <a:p>
          <a:endParaRPr lang="th-TH"/>
        </a:p>
      </dgm:t>
    </dgm:pt>
    <dgm:pt modelId="{273FCBA6-BBAB-4ADD-B022-995615353372}" type="pres">
      <dgm:prSet presAssocID="{E30618DD-BBDB-4453-8239-A1F9FF36CDBC}" presName="parallelogram4" presStyleLbl="alignNode1" presStyleIdx="24" presStyleCnt="42"/>
      <dgm:spPr/>
      <dgm:t>
        <a:bodyPr/>
        <a:lstStyle/>
        <a:p>
          <a:endParaRPr lang="th-TH"/>
        </a:p>
      </dgm:t>
    </dgm:pt>
    <dgm:pt modelId="{0A628079-7D57-4D05-9671-62D48342E77B}" type="pres">
      <dgm:prSet presAssocID="{E30618DD-BBDB-4453-8239-A1F9FF36CDBC}" presName="parallelogram5" presStyleLbl="alignNode1" presStyleIdx="25" presStyleCnt="42"/>
      <dgm:spPr/>
      <dgm:t>
        <a:bodyPr/>
        <a:lstStyle/>
        <a:p>
          <a:endParaRPr lang="th-TH"/>
        </a:p>
      </dgm:t>
    </dgm:pt>
    <dgm:pt modelId="{5AC276EA-8F24-4670-9B76-B4FDA1A9F0A4}" type="pres">
      <dgm:prSet presAssocID="{E30618DD-BBDB-4453-8239-A1F9FF36CDBC}" presName="parallelogram6" presStyleLbl="alignNode1" presStyleIdx="26" presStyleCnt="42"/>
      <dgm:spPr/>
      <dgm:t>
        <a:bodyPr/>
        <a:lstStyle/>
        <a:p>
          <a:endParaRPr lang="th-TH"/>
        </a:p>
      </dgm:t>
    </dgm:pt>
    <dgm:pt modelId="{A7A2B3C0-3C54-4BDE-BFF3-53002DA736CF}" type="pres">
      <dgm:prSet presAssocID="{E30618DD-BBDB-4453-8239-A1F9FF36CDBC}" presName="parallelogram7" presStyleLbl="alignNode1" presStyleIdx="27" presStyleCnt="42"/>
      <dgm:spPr/>
      <dgm:t>
        <a:bodyPr/>
        <a:lstStyle/>
        <a:p>
          <a:endParaRPr lang="th-TH"/>
        </a:p>
      </dgm:t>
    </dgm:pt>
    <dgm:pt modelId="{DDC5051B-592F-4CEF-9911-1131517DEA4D}" type="pres">
      <dgm:prSet presAssocID="{C63428DA-584A-4EEA-811B-C3B3321AEBF5}" presName="sibTrans" presStyleCnt="0"/>
      <dgm:spPr/>
      <dgm:t>
        <a:bodyPr/>
        <a:lstStyle/>
        <a:p>
          <a:endParaRPr lang="th-TH"/>
        </a:p>
      </dgm:t>
    </dgm:pt>
    <dgm:pt modelId="{ECA35B01-356D-4169-BE9B-55B882308E2C}" type="pres">
      <dgm:prSet presAssocID="{03444F46-B537-46E0-97DF-2576D725B501}" presName="parenttextcomposite" presStyleCnt="0"/>
      <dgm:spPr/>
      <dgm:t>
        <a:bodyPr/>
        <a:lstStyle/>
        <a:p>
          <a:endParaRPr lang="th-TH"/>
        </a:p>
      </dgm:t>
    </dgm:pt>
    <dgm:pt modelId="{FE9CEC6C-6408-4CF6-8F6F-FBAC65F471CA}" type="pres">
      <dgm:prSet presAssocID="{03444F46-B537-46E0-97DF-2576D725B501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51A8DE-BAB0-4B44-A84D-192DB07003F3}" type="pres">
      <dgm:prSet presAssocID="{03444F46-B537-46E0-97DF-2576D725B501}" presName="parallelogramComposite" presStyleCnt="0"/>
      <dgm:spPr/>
      <dgm:t>
        <a:bodyPr/>
        <a:lstStyle/>
        <a:p>
          <a:endParaRPr lang="th-TH"/>
        </a:p>
      </dgm:t>
    </dgm:pt>
    <dgm:pt modelId="{1B772EAF-4300-42DF-9FE0-254A97665877}" type="pres">
      <dgm:prSet presAssocID="{03444F46-B537-46E0-97DF-2576D725B501}" presName="parallelogram1" presStyleLbl="alignNode1" presStyleIdx="28" presStyleCnt="42"/>
      <dgm:spPr/>
      <dgm:t>
        <a:bodyPr/>
        <a:lstStyle/>
        <a:p>
          <a:endParaRPr lang="th-TH"/>
        </a:p>
      </dgm:t>
    </dgm:pt>
    <dgm:pt modelId="{12739772-DF5A-4A62-B6F5-89DAD5C786EC}" type="pres">
      <dgm:prSet presAssocID="{03444F46-B537-46E0-97DF-2576D725B501}" presName="parallelogram2" presStyleLbl="alignNode1" presStyleIdx="29" presStyleCnt="42"/>
      <dgm:spPr/>
      <dgm:t>
        <a:bodyPr/>
        <a:lstStyle/>
        <a:p>
          <a:endParaRPr lang="th-TH"/>
        </a:p>
      </dgm:t>
    </dgm:pt>
    <dgm:pt modelId="{CB6E3B36-0476-421A-A31B-99E227366594}" type="pres">
      <dgm:prSet presAssocID="{03444F46-B537-46E0-97DF-2576D725B501}" presName="parallelogram3" presStyleLbl="alignNode1" presStyleIdx="30" presStyleCnt="42"/>
      <dgm:spPr/>
      <dgm:t>
        <a:bodyPr/>
        <a:lstStyle/>
        <a:p>
          <a:endParaRPr lang="th-TH"/>
        </a:p>
      </dgm:t>
    </dgm:pt>
    <dgm:pt modelId="{19741A1E-2157-4BD7-A96C-7DB9535E8B91}" type="pres">
      <dgm:prSet presAssocID="{03444F46-B537-46E0-97DF-2576D725B501}" presName="parallelogram4" presStyleLbl="alignNode1" presStyleIdx="31" presStyleCnt="42"/>
      <dgm:spPr/>
      <dgm:t>
        <a:bodyPr/>
        <a:lstStyle/>
        <a:p>
          <a:endParaRPr lang="th-TH"/>
        </a:p>
      </dgm:t>
    </dgm:pt>
    <dgm:pt modelId="{36416C24-EF85-40A3-BF97-4BA997F163AB}" type="pres">
      <dgm:prSet presAssocID="{03444F46-B537-46E0-97DF-2576D725B501}" presName="parallelogram5" presStyleLbl="alignNode1" presStyleIdx="32" presStyleCnt="42"/>
      <dgm:spPr/>
      <dgm:t>
        <a:bodyPr/>
        <a:lstStyle/>
        <a:p>
          <a:endParaRPr lang="th-TH"/>
        </a:p>
      </dgm:t>
    </dgm:pt>
    <dgm:pt modelId="{46275577-1998-473D-A63B-2EF44892A2E8}" type="pres">
      <dgm:prSet presAssocID="{03444F46-B537-46E0-97DF-2576D725B501}" presName="parallelogram6" presStyleLbl="alignNode1" presStyleIdx="33" presStyleCnt="42"/>
      <dgm:spPr/>
      <dgm:t>
        <a:bodyPr/>
        <a:lstStyle/>
        <a:p>
          <a:endParaRPr lang="th-TH"/>
        </a:p>
      </dgm:t>
    </dgm:pt>
    <dgm:pt modelId="{E5B4F563-D218-4AFD-B49B-F8132D20936C}" type="pres">
      <dgm:prSet presAssocID="{03444F46-B537-46E0-97DF-2576D725B501}" presName="parallelogram7" presStyleLbl="alignNode1" presStyleIdx="34" presStyleCnt="42"/>
      <dgm:spPr/>
      <dgm:t>
        <a:bodyPr/>
        <a:lstStyle/>
        <a:p>
          <a:endParaRPr lang="th-TH"/>
        </a:p>
      </dgm:t>
    </dgm:pt>
    <dgm:pt modelId="{F82FAAC9-95F1-4A42-A8CA-DD4C8BC4C64C}" type="pres">
      <dgm:prSet presAssocID="{A3DD9463-F7CE-4C7B-B270-663560305B0E}" presName="sibTrans" presStyleCnt="0"/>
      <dgm:spPr/>
      <dgm:t>
        <a:bodyPr/>
        <a:lstStyle/>
        <a:p>
          <a:endParaRPr lang="th-TH"/>
        </a:p>
      </dgm:t>
    </dgm:pt>
    <dgm:pt modelId="{B5B3CB46-E29D-4697-A3F4-A384072E077D}" type="pres">
      <dgm:prSet presAssocID="{3B22E2E4-B234-4D42-8161-DE5A55F3E324}" presName="parenttextcomposite" presStyleCnt="0"/>
      <dgm:spPr/>
      <dgm:t>
        <a:bodyPr/>
        <a:lstStyle/>
        <a:p>
          <a:endParaRPr lang="th-TH"/>
        </a:p>
      </dgm:t>
    </dgm:pt>
    <dgm:pt modelId="{BFC49CB9-7416-42C5-AE59-41EE434805E1}" type="pres">
      <dgm:prSet presAssocID="{3B22E2E4-B234-4D42-8161-DE5A55F3E324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54899A-561C-41B3-8501-8B4E4219D7C2}" type="pres">
      <dgm:prSet presAssocID="{3B22E2E4-B234-4D42-8161-DE5A55F3E324}" presName="parallelogramComposite" presStyleCnt="0"/>
      <dgm:spPr/>
      <dgm:t>
        <a:bodyPr/>
        <a:lstStyle/>
        <a:p>
          <a:endParaRPr lang="th-TH"/>
        </a:p>
      </dgm:t>
    </dgm:pt>
    <dgm:pt modelId="{84566399-F42C-4562-B308-22D4840C5E1E}" type="pres">
      <dgm:prSet presAssocID="{3B22E2E4-B234-4D42-8161-DE5A55F3E324}" presName="parallelogram1" presStyleLbl="alignNode1" presStyleIdx="35" presStyleCnt="42"/>
      <dgm:spPr/>
      <dgm:t>
        <a:bodyPr/>
        <a:lstStyle/>
        <a:p>
          <a:endParaRPr lang="th-TH"/>
        </a:p>
      </dgm:t>
    </dgm:pt>
    <dgm:pt modelId="{4548DDCC-EB6F-4867-8745-F51BE55AB035}" type="pres">
      <dgm:prSet presAssocID="{3B22E2E4-B234-4D42-8161-DE5A55F3E324}" presName="parallelogram2" presStyleLbl="alignNode1" presStyleIdx="36" presStyleCnt="42"/>
      <dgm:spPr/>
      <dgm:t>
        <a:bodyPr/>
        <a:lstStyle/>
        <a:p>
          <a:endParaRPr lang="th-TH"/>
        </a:p>
      </dgm:t>
    </dgm:pt>
    <dgm:pt modelId="{48FBF968-E5FF-4800-AC9D-05A0EB0CE024}" type="pres">
      <dgm:prSet presAssocID="{3B22E2E4-B234-4D42-8161-DE5A55F3E324}" presName="parallelogram3" presStyleLbl="alignNode1" presStyleIdx="37" presStyleCnt="42"/>
      <dgm:spPr/>
      <dgm:t>
        <a:bodyPr/>
        <a:lstStyle/>
        <a:p>
          <a:endParaRPr lang="th-TH"/>
        </a:p>
      </dgm:t>
    </dgm:pt>
    <dgm:pt modelId="{6398F665-660E-421C-8E4F-14891A72CA68}" type="pres">
      <dgm:prSet presAssocID="{3B22E2E4-B234-4D42-8161-DE5A55F3E324}" presName="parallelogram4" presStyleLbl="alignNode1" presStyleIdx="38" presStyleCnt="42"/>
      <dgm:spPr/>
      <dgm:t>
        <a:bodyPr/>
        <a:lstStyle/>
        <a:p>
          <a:endParaRPr lang="th-TH"/>
        </a:p>
      </dgm:t>
    </dgm:pt>
    <dgm:pt modelId="{D638A4D1-580D-4934-ACEE-5637B9969066}" type="pres">
      <dgm:prSet presAssocID="{3B22E2E4-B234-4D42-8161-DE5A55F3E324}" presName="parallelogram5" presStyleLbl="alignNode1" presStyleIdx="39" presStyleCnt="42"/>
      <dgm:spPr/>
      <dgm:t>
        <a:bodyPr/>
        <a:lstStyle/>
        <a:p>
          <a:endParaRPr lang="th-TH"/>
        </a:p>
      </dgm:t>
    </dgm:pt>
    <dgm:pt modelId="{C269F787-B0AE-4AC2-9309-B78CF79AA566}" type="pres">
      <dgm:prSet presAssocID="{3B22E2E4-B234-4D42-8161-DE5A55F3E324}" presName="parallelogram6" presStyleLbl="alignNode1" presStyleIdx="40" presStyleCnt="42"/>
      <dgm:spPr/>
      <dgm:t>
        <a:bodyPr/>
        <a:lstStyle/>
        <a:p>
          <a:endParaRPr lang="th-TH"/>
        </a:p>
      </dgm:t>
    </dgm:pt>
    <dgm:pt modelId="{8BB87F60-CA2D-4C3F-874E-9E0A8A9DB846}" type="pres">
      <dgm:prSet presAssocID="{3B22E2E4-B234-4D42-8161-DE5A55F3E324}" presName="parallelogram7" presStyleLbl="alignNode1" presStyleIdx="41" presStyleCnt="42"/>
      <dgm:spPr/>
      <dgm:t>
        <a:bodyPr/>
        <a:lstStyle/>
        <a:p>
          <a:endParaRPr lang="th-TH"/>
        </a:p>
      </dgm:t>
    </dgm:pt>
  </dgm:ptLst>
  <dgm:cxnLst>
    <dgm:cxn modelId="{949734CD-3BAF-485A-B16D-ADAFCE956B7C}" type="presOf" srcId="{F25D0DD7-C5E4-4F61-BF7A-FD7FA5E09CDA}" destId="{261112AA-2587-40CB-8A26-A32C224A0721}" srcOrd="0" destOrd="0" presId="urn:microsoft.com/office/officeart/2008/layout/VerticalAccentList"/>
    <dgm:cxn modelId="{1C36C22C-5028-4B9A-83A0-6609AA11DA03}" type="presOf" srcId="{36A9B139-6461-49B5-B568-246E53BE3386}" destId="{B7F36AAC-734F-454C-87D6-B6B606CCDD94}" srcOrd="0" destOrd="0" presId="urn:microsoft.com/office/officeart/2008/layout/VerticalAccentList"/>
    <dgm:cxn modelId="{564B6C40-17A6-41A6-84C9-3E69E0CE2DC5}" srcId="{3632EDCD-883A-4E90-9906-B1872EAFAAC2}" destId="{E30618DD-BBDB-4453-8239-A1F9FF36CDBC}" srcOrd="3" destOrd="0" parTransId="{3F10E1E7-09DC-4C73-8CF6-8B1442C929C7}" sibTransId="{C63428DA-584A-4EEA-811B-C3B3321AEBF5}"/>
    <dgm:cxn modelId="{B13D40A1-69D9-4510-A4CF-412100B024EF}" srcId="{3632EDCD-883A-4E90-9906-B1872EAFAAC2}" destId="{DFBFD947-17E2-48D2-AEE5-17D716BDA5C2}" srcOrd="2" destOrd="0" parTransId="{789761C2-A9C0-4C20-A75E-E3B48933DFAB}" sibTransId="{D95EB6F4-25EF-4E0A-A741-5C4A4C7A0C94}"/>
    <dgm:cxn modelId="{557F796A-F0DA-4464-94F9-A47BD571DA4E}" srcId="{3632EDCD-883A-4E90-9906-B1872EAFAAC2}" destId="{F25D0DD7-C5E4-4F61-BF7A-FD7FA5E09CDA}" srcOrd="0" destOrd="0" parTransId="{074CB185-4013-4912-8B52-FA7EC005DD85}" sibTransId="{BBDBE8B6-DEC5-4569-A4B5-AB2EE2C190A3}"/>
    <dgm:cxn modelId="{91CA2CC8-91B4-49C1-8A03-016E4444C195}" srcId="{3632EDCD-883A-4E90-9906-B1872EAFAAC2}" destId="{3B22E2E4-B234-4D42-8161-DE5A55F3E324}" srcOrd="5" destOrd="0" parTransId="{BA0CC19F-5529-4B0F-880B-2BFAC4F561D4}" sibTransId="{291FDD9C-CDDD-4C5E-9B02-7F924B158EB2}"/>
    <dgm:cxn modelId="{6E05F047-2DEE-4117-AFE6-8616BA56A2D4}" srcId="{3632EDCD-883A-4E90-9906-B1872EAFAAC2}" destId="{36A9B139-6461-49B5-B568-246E53BE3386}" srcOrd="1" destOrd="0" parTransId="{BF8C7247-095E-4540-94DB-004DA3F1C479}" sibTransId="{E551FD3F-25A1-40BA-94C9-1A076E76E84D}"/>
    <dgm:cxn modelId="{FB9ED33A-4C6A-4931-9E2B-1166B644F791}" type="presOf" srcId="{DFBFD947-17E2-48D2-AEE5-17D716BDA5C2}" destId="{FE52A30E-839C-4B8E-92B8-EEA9D8670083}" srcOrd="0" destOrd="0" presId="urn:microsoft.com/office/officeart/2008/layout/VerticalAccentList"/>
    <dgm:cxn modelId="{3F503346-C0B4-47BD-B4E3-24954154EE11}" type="presOf" srcId="{E30618DD-BBDB-4453-8239-A1F9FF36CDBC}" destId="{58C63394-2481-4A6C-9256-2658CFD98F6E}" srcOrd="0" destOrd="0" presId="urn:microsoft.com/office/officeart/2008/layout/VerticalAccentList"/>
    <dgm:cxn modelId="{F4FBE2A4-3877-42C7-9DA9-A31D42D90E10}" type="presOf" srcId="{03444F46-B537-46E0-97DF-2576D725B501}" destId="{FE9CEC6C-6408-4CF6-8F6F-FBAC65F471CA}" srcOrd="0" destOrd="0" presId="urn:microsoft.com/office/officeart/2008/layout/VerticalAccentList"/>
    <dgm:cxn modelId="{593F58E9-9382-42F8-840E-527B346B7ADD}" srcId="{3632EDCD-883A-4E90-9906-B1872EAFAAC2}" destId="{03444F46-B537-46E0-97DF-2576D725B501}" srcOrd="4" destOrd="0" parTransId="{5699539C-CC94-4E35-BE8F-F124B114AD7D}" sibTransId="{A3DD9463-F7CE-4C7B-B270-663560305B0E}"/>
    <dgm:cxn modelId="{E1804F19-FBD7-42E1-9381-97A7DB69199F}" type="presOf" srcId="{3B22E2E4-B234-4D42-8161-DE5A55F3E324}" destId="{BFC49CB9-7416-42C5-AE59-41EE434805E1}" srcOrd="0" destOrd="0" presId="urn:microsoft.com/office/officeart/2008/layout/VerticalAccentList"/>
    <dgm:cxn modelId="{A4403263-EF5E-4E4A-9D25-1D4E88DD0C95}" type="presOf" srcId="{3632EDCD-883A-4E90-9906-B1872EAFAAC2}" destId="{8BD71620-C46B-4362-9E4F-DF7A07AB3041}" srcOrd="0" destOrd="0" presId="urn:microsoft.com/office/officeart/2008/layout/VerticalAccentList"/>
    <dgm:cxn modelId="{289B2161-04E4-461F-BCC6-E3DDD1DBD19D}" type="presParOf" srcId="{8BD71620-C46B-4362-9E4F-DF7A07AB3041}" destId="{26E27507-9BAD-4562-84B9-ACDDE2C1060B}" srcOrd="0" destOrd="0" presId="urn:microsoft.com/office/officeart/2008/layout/VerticalAccentList"/>
    <dgm:cxn modelId="{DBC99778-341A-4855-B312-DE12DCC7E7F3}" type="presParOf" srcId="{26E27507-9BAD-4562-84B9-ACDDE2C1060B}" destId="{261112AA-2587-40CB-8A26-A32C224A0721}" srcOrd="0" destOrd="0" presId="urn:microsoft.com/office/officeart/2008/layout/VerticalAccentList"/>
    <dgm:cxn modelId="{786B1C01-FBC9-4CCC-90DD-162738521B1B}" type="presParOf" srcId="{8BD71620-C46B-4362-9E4F-DF7A07AB3041}" destId="{6A3A1DA2-F0F6-4CD0-A2D6-37551DE71833}" srcOrd="1" destOrd="0" presId="urn:microsoft.com/office/officeart/2008/layout/VerticalAccentList"/>
    <dgm:cxn modelId="{965B111D-EDA3-4AFB-9B55-1494B134E434}" type="presParOf" srcId="{6A3A1DA2-F0F6-4CD0-A2D6-37551DE71833}" destId="{A58AC6DD-BC5C-423C-8B5E-F9D5136B55CA}" srcOrd="0" destOrd="0" presId="urn:microsoft.com/office/officeart/2008/layout/VerticalAccentList"/>
    <dgm:cxn modelId="{8AC1B9C2-90FA-43A2-B5A3-954DE1CD9092}" type="presParOf" srcId="{6A3A1DA2-F0F6-4CD0-A2D6-37551DE71833}" destId="{D8A353BE-8601-420B-B030-1B05FE18F7BE}" srcOrd="1" destOrd="0" presId="urn:microsoft.com/office/officeart/2008/layout/VerticalAccentList"/>
    <dgm:cxn modelId="{65E9E946-13DB-4F12-B466-647D96B4BAD9}" type="presParOf" srcId="{6A3A1DA2-F0F6-4CD0-A2D6-37551DE71833}" destId="{236259E4-8E83-4376-946A-D5C40E29F108}" srcOrd="2" destOrd="0" presId="urn:microsoft.com/office/officeart/2008/layout/VerticalAccentList"/>
    <dgm:cxn modelId="{5874E972-097F-47A6-8222-A88C2DB1666A}" type="presParOf" srcId="{6A3A1DA2-F0F6-4CD0-A2D6-37551DE71833}" destId="{0D83393C-E579-4222-B1A5-102A9A7FE31F}" srcOrd="3" destOrd="0" presId="urn:microsoft.com/office/officeart/2008/layout/VerticalAccentList"/>
    <dgm:cxn modelId="{A4ACA583-5B91-4822-890E-80A980A934AE}" type="presParOf" srcId="{6A3A1DA2-F0F6-4CD0-A2D6-37551DE71833}" destId="{AECD93EA-390A-4097-A171-794CBF903B43}" srcOrd="4" destOrd="0" presId="urn:microsoft.com/office/officeart/2008/layout/VerticalAccentList"/>
    <dgm:cxn modelId="{9D97326E-E055-406B-9FA9-34127EFEC3B2}" type="presParOf" srcId="{6A3A1DA2-F0F6-4CD0-A2D6-37551DE71833}" destId="{39A106F7-05D9-4F5E-9D1D-21AAC3D3D967}" srcOrd="5" destOrd="0" presId="urn:microsoft.com/office/officeart/2008/layout/VerticalAccentList"/>
    <dgm:cxn modelId="{B2A09BEE-DF0C-41F1-A7EB-C0BE5CF1CA91}" type="presParOf" srcId="{6A3A1DA2-F0F6-4CD0-A2D6-37551DE71833}" destId="{0ECC3715-1F14-46AA-9327-9D9B432B26BE}" srcOrd="6" destOrd="0" presId="urn:microsoft.com/office/officeart/2008/layout/VerticalAccentList"/>
    <dgm:cxn modelId="{DDBE24A1-9844-43D3-BB81-4D72CC04067B}" type="presParOf" srcId="{8BD71620-C46B-4362-9E4F-DF7A07AB3041}" destId="{8F000BC7-3707-4CE6-8505-904EB159CFD4}" srcOrd="2" destOrd="0" presId="urn:microsoft.com/office/officeart/2008/layout/VerticalAccentList"/>
    <dgm:cxn modelId="{B373077C-6653-4CA3-B79A-5984D6610866}" type="presParOf" srcId="{8BD71620-C46B-4362-9E4F-DF7A07AB3041}" destId="{F2238D26-52A4-4FC7-AB9A-7835A4D706B0}" srcOrd="3" destOrd="0" presId="urn:microsoft.com/office/officeart/2008/layout/VerticalAccentList"/>
    <dgm:cxn modelId="{AAC18778-CEC9-4F47-9BFA-3D5D5DE75878}" type="presParOf" srcId="{F2238D26-52A4-4FC7-AB9A-7835A4D706B0}" destId="{B7F36AAC-734F-454C-87D6-B6B606CCDD94}" srcOrd="0" destOrd="0" presId="urn:microsoft.com/office/officeart/2008/layout/VerticalAccentList"/>
    <dgm:cxn modelId="{45D39ADC-98FB-4D5C-A543-7BC06BB2DF4F}" type="presParOf" srcId="{8BD71620-C46B-4362-9E4F-DF7A07AB3041}" destId="{EC4CC968-53C1-4B89-AD1F-07C6F818DCE4}" srcOrd="4" destOrd="0" presId="urn:microsoft.com/office/officeart/2008/layout/VerticalAccentList"/>
    <dgm:cxn modelId="{8A59D2E9-FDDB-4F42-AE70-2EEFF074F5B0}" type="presParOf" srcId="{EC4CC968-53C1-4B89-AD1F-07C6F818DCE4}" destId="{991552AF-C8D4-4A88-8589-B43A6DDD01F3}" srcOrd="0" destOrd="0" presId="urn:microsoft.com/office/officeart/2008/layout/VerticalAccentList"/>
    <dgm:cxn modelId="{17DEE76E-3F34-43A3-B213-C43F68EBF25F}" type="presParOf" srcId="{EC4CC968-53C1-4B89-AD1F-07C6F818DCE4}" destId="{B0E5876A-73FC-4FBA-9662-8DCDAE79AAC5}" srcOrd="1" destOrd="0" presId="urn:microsoft.com/office/officeart/2008/layout/VerticalAccentList"/>
    <dgm:cxn modelId="{24A8752A-5001-4809-94F4-D4A60D7FCF6F}" type="presParOf" srcId="{EC4CC968-53C1-4B89-AD1F-07C6F818DCE4}" destId="{8A49EB73-BFA2-4058-AC06-C0738AC72F42}" srcOrd="2" destOrd="0" presId="urn:microsoft.com/office/officeart/2008/layout/VerticalAccentList"/>
    <dgm:cxn modelId="{8F217CB5-C281-41F6-9F7E-78E718C45B32}" type="presParOf" srcId="{EC4CC968-53C1-4B89-AD1F-07C6F818DCE4}" destId="{419A9324-BF89-425E-8376-61B46ECBD9DA}" srcOrd="3" destOrd="0" presId="urn:microsoft.com/office/officeart/2008/layout/VerticalAccentList"/>
    <dgm:cxn modelId="{CAFD8A2F-96DA-487B-B7D8-630661F9866C}" type="presParOf" srcId="{EC4CC968-53C1-4B89-AD1F-07C6F818DCE4}" destId="{AFAC03B9-C2E5-4070-B022-5FB50F593B0C}" srcOrd="4" destOrd="0" presId="urn:microsoft.com/office/officeart/2008/layout/VerticalAccentList"/>
    <dgm:cxn modelId="{5FEEDAA0-3A1A-43F4-9516-4D27C19D4D12}" type="presParOf" srcId="{EC4CC968-53C1-4B89-AD1F-07C6F818DCE4}" destId="{38B55F1A-FE98-4B24-A08D-9F600AD98638}" srcOrd="5" destOrd="0" presId="urn:microsoft.com/office/officeart/2008/layout/VerticalAccentList"/>
    <dgm:cxn modelId="{F63AA576-DBB6-46F5-9BBF-CB5D7C2446D8}" type="presParOf" srcId="{EC4CC968-53C1-4B89-AD1F-07C6F818DCE4}" destId="{EEB75445-FC35-42FD-B71D-4771E9138384}" srcOrd="6" destOrd="0" presId="urn:microsoft.com/office/officeart/2008/layout/VerticalAccentList"/>
    <dgm:cxn modelId="{2929E67D-C339-4089-9E8E-E13FAF38CAA6}" type="presParOf" srcId="{8BD71620-C46B-4362-9E4F-DF7A07AB3041}" destId="{A6FA0F5D-6AA6-4920-9B15-5CF7B781D810}" srcOrd="5" destOrd="0" presId="urn:microsoft.com/office/officeart/2008/layout/VerticalAccentList"/>
    <dgm:cxn modelId="{6FD442AE-2960-4CE0-B37B-DB0C11A3E556}" type="presParOf" srcId="{8BD71620-C46B-4362-9E4F-DF7A07AB3041}" destId="{2470B131-3C2C-4AB5-8A2C-2CA95F4DEC6D}" srcOrd="6" destOrd="0" presId="urn:microsoft.com/office/officeart/2008/layout/VerticalAccentList"/>
    <dgm:cxn modelId="{3D26EC2B-F758-4EFA-AB7E-28C48BCB4856}" type="presParOf" srcId="{2470B131-3C2C-4AB5-8A2C-2CA95F4DEC6D}" destId="{FE52A30E-839C-4B8E-92B8-EEA9D8670083}" srcOrd="0" destOrd="0" presId="urn:microsoft.com/office/officeart/2008/layout/VerticalAccentList"/>
    <dgm:cxn modelId="{C4F03EE1-B5BA-4680-A5F4-60BC81040A69}" type="presParOf" srcId="{8BD71620-C46B-4362-9E4F-DF7A07AB3041}" destId="{5A08AF0F-A76F-4383-9381-6741A9C4FCF7}" srcOrd="7" destOrd="0" presId="urn:microsoft.com/office/officeart/2008/layout/VerticalAccentList"/>
    <dgm:cxn modelId="{2AD0731F-6FD2-43B5-B6A3-5091E24A338B}" type="presParOf" srcId="{5A08AF0F-A76F-4383-9381-6741A9C4FCF7}" destId="{58C248B4-0D5A-494E-B31A-04CEAC77AF8A}" srcOrd="0" destOrd="0" presId="urn:microsoft.com/office/officeart/2008/layout/VerticalAccentList"/>
    <dgm:cxn modelId="{22490DAB-63DB-45E0-A023-AB5E47F22EF9}" type="presParOf" srcId="{5A08AF0F-A76F-4383-9381-6741A9C4FCF7}" destId="{425AFB61-7816-4E2F-B00F-FD966D0949E8}" srcOrd="1" destOrd="0" presId="urn:microsoft.com/office/officeart/2008/layout/VerticalAccentList"/>
    <dgm:cxn modelId="{233833FA-A608-4125-B105-F3C7936A434F}" type="presParOf" srcId="{5A08AF0F-A76F-4383-9381-6741A9C4FCF7}" destId="{8EA45B32-6009-4D36-AD5A-C6E22DCACDA6}" srcOrd="2" destOrd="0" presId="urn:microsoft.com/office/officeart/2008/layout/VerticalAccentList"/>
    <dgm:cxn modelId="{5EC57AFB-811D-4F48-90E8-BBD170959A35}" type="presParOf" srcId="{5A08AF0F-A76F-4383-9381-6741A9C4FCF7}" destId="{403EBDEC-5F76-4156-93B2-B101B25AE867}" srcOrd="3" destOrd="0" presId="urn:microsoft.com/office/officeart/2008/layout/VerticalAccentList"/>
    <dgm:cxn modelId="{F0F21606-C1D8-48D0-97F5-EE8C7ADDFA73}" type="presParOf" srcId="{5A08AF0F-A76F-4383-9381-6741A9C4FCF7}" destId="{E1C59D68-E9DC-4F01-AAEE-EF891F687302}" srcOrd="4" destOrd="0" presId="urn:microsoft.com/office/officeart/2008/layout/VerticalAccentList"/>
    <dgm:cxn modelId="{676086D9-3A27-4A0F-A53E-EAC8B3699ABE}" type="presParOf" srcId="{5A08AF0F-A76F-4383-9381-6741A9C4FCF7}" destId="{2D14B962-38B2-4484-9BD3-092964F44698}" srcOrd="5" destOrd="0" presId="urn:microsoft.com/office/officeart/2008/layout/VerticalAccentList"/>
    <dgm:cxn modelId="{D91840A5-7922-44E3-BE8D-0304048376AE}" type="presParOf" srcId="{5A08AF0F-A76F-4383-9381-6741A9C4FCF7}" destId="{AB6B96D3-C150-45B7-AF40-8363C231E05C}" srcOrd="6" destOrd="0" presId="urn:microsoft.com/office/officeart/2008/layout/VerticalAccentList"/>
    <dgm:cxn modelId="{17CDB8E5-333E-4581-A24D-0361DFA4D436}" type="presParOf" srcId="{8BD71620-C46B-4362-9E4F-DF7A07AB3041}" destId="{1D0CFC17-2A7E-4946-BE5E-F1E1A13A7AF9}" srcOrd="8" destOrd="0" presId="urn:microsoft.com/office/officeart/2008/layout/VerticalAccentList"/>
    <dgm:cxn modelId="{376A8673-88BA-4114-A130-1B38BEB894E9}" type="presParOf" srcId="{8BD71620-C46B-4362-9E4F-DF7A07AB3041}" destId="{A35C1FCA-8F86-40B4-9451-571FEB7FFF17}" srcOrd="9" destOrd="0" presId="urn:microsoft.com/office/officeart/2008/layout/VerticalAccentList"/>
    <dgm:cxn modelId="{90AC5DA6-F8A5-43A4-8CF9-2DB5B201697C}" type="presParOf" srcId="{A35C1FCA-8F86-40B4-9451-571FEB7FFF17}" destId="{58C63394-2481-4A6C-9256-2658CFD98F6E}" srcOrd="0" destOrd="0" presId="urn:microsoft.com/office/officeart/2008/layout/VerticalAccentList"/>
    <dgm:cxn modelId="{4A953ED5-8E46-4926-A976-B32665917D9B}" type="presParOf" srcId="{8BD71620-C46B-4362-9E4F-DF7A07AB3041}" destId="{887CEB80-4FD7-479D-9CFA-6B9C530B971D}" srcOrd="10" destOrd="0" presId="urn:microsoft.com/office/officeart/2008/layout/VerticalAccentList"/>
    <dgm:cxn modelId="{6129EC0A-A480-4961-A072-238C55FEB5F6}" type="presParOf" srcId="{887CEB80-4FD7-479D-9CFA-6B9C530B971D}" destId="{3703E833-8B73-4BB9-94DC-5EE88D81F59A}" srcOrd="0" destOrd="0" presId="urn:microsoft.com/office/officeart/2008/layout/VerticalAccentList"/>
    <dgm:cxn modelId="{36F6865F-BED4-4A4B-9890-8C9D3FFFC9A1}" type="presParOf" srcId="{887CEB80-4FD7-479D-9CFA-6B9C530B971D}" destId="{CCBD5945-E594-494C-842D-CCA8AB746761}" srcOrd="1" destOrd="0" presId="urn:microsoft.com/office/officeart/2008/layout/VerticalAccentList"/>
    <dgm:cxn modelId="{EAE73BB4-D096-4D55-9F25-896B3A1F70F7}" type="presParOf" srcId="{887CEB80-4FD7-479D-9CFA-6B9C530B971D}" destId="{1240BB80-9F53-4F00-9481-2C6753337C7D}" srcOrd="2" destOrd="0" presId="urn:microsoft.com/office/officeart/2008/layout/VerticalAccentList"/>
    <dgm:cxn modelId="{21D23294-C1EA-421B-9EB2-CC3209BC2A11}" type="presParOf" srcId="{887CEB80-4FD7-479D-9CFA-6B9C530B971D}" destId="{273FCBA6-BBAB-4ADD-B022-995615353372}" srcOrd="3" destOrd="0" presId="urn:microsoft.com/office/officeart/2008/layout/VerticalAccentList"/>
    <dgm:cxn modelId="{A27E8A87-89D2-4774-A28A-B45C4D8F0B13}" type="presParOf" srcId="{887CEB80-4FD7-479D-9CFA-6B9C530B971D}" destId="{0A628079-7D57-4D05-9671-62D48342E77B}" srcOrd="4" destOrd="0" presId="urn:microsoft.com/office/officeart/2008/layout/VerticalAccentList"/>
    <dgm:cxn modelId="{4F8D3151-CA50-4701-81E8-21A845E79699}" type="presParOf" srcId="{887CEB80-4FD7-479D-9CFA-6B9C530B971D}" destId="{5AC276EA-8F24-4670-9B76-B4FDA1A9F0A4}" srcOrd="5" destOrd="0" presId="urn:microsoft.com/office/officeart/2008/layout/VerticalAccentList"/>
    <dgm:cxn modelId="{DA8684D8-3751-4455-BE9F-0E781E7B6803}" type="presParOf" srcId="{887CEB80-4FD7-479D-9CFA-6B9C530B971D}" destId="{A7A2B3C0-3C54-4BDE-BFF3-53002DA736CF}" srcOrd="6" destOrd="0" presId="urn:microsoft.com/office/officeart/2008/layout/VerticalAccentList"/>
    <dgm:cxn modelId="{1ECAD0DF-0290-4D0C-B3AA-41C91AF562C2}" type="presParOf" srcId="{8BD71620-C46B-4362-9E4F-DF7A07AB3041}" destId="{DDC5051B-592F-4CEF-9911-1131517DEA4D}" srcOrd="11" destOrd="0" presId="urn:microsoft.com/office/officeart/2008/layout/VerticalAccentList"/>
    <dgm:cxn modelId="{041F583F-A04F-455A-A690-D85E259714F2}" type="presParOf" srcId="{8BD71620-C46B-4362-9E4F-DF7A07AB3041}" destId="{ECA35B01-356D-4169-BE9B-55B882308E2C}" srcOrd="12" destOrd="0" presId="urn:microsoft.com/office/officeart/2008/layout/VerticalAccentList"/>
    <dgm:cxn modelId="{474D380E-F1DA-416A-A6C0-1110FD45C62E}" type="presParOf" srcId="{ECA35B01-356D-4169-BE9B-55B882308E2C}" destId="{FE9CEC6C-6408-4CF6-8F6F-FBAC65F471CA}" srcOrd="0" destOrd="0" presId="urn:microsoft.com/office/officeart/2008/layout/VerticalAccentList"/>
    <dgm:cxn modelId="{18BD278D-0974-4211-84E4-F9E5676F95E4}" type="presParOf" srcId="{8BD71620-C46B-4362-9E4F-DF7A07AB3041}" destId="{1F51A8DE-BAB0-4B44-A84D-192DB07003F3}" srcOrd="13" destOrd="0" presId="urn:microsoft.com/office/officeart/2008/layout/VerticalAccentList"/>
    <dgm:cxn modelId="{70AAA4E3-D5AF-4B16-96B0-495F3C6200E0}" type="presParOf" srcId="{1F51A8DE-BAB0-4B44-A84D-192DB07003F3}" destId="{1B772EAF-4300-42DF-9FE0-254A97665877}" srcOrd="0" destOrd="0" presId="urn:microsoft.com/office/officeart/2008/layout/VerticalAccentList"/>
    <dgm:cxn modelId="{3DEE2ECA-DAEA-41E8-89CC-D4CD183F3CAC}" type="presParOf" srcId="{1F51A8DE-BAB0-4B44-A84D-192DB07003F3}" destId="{12739772-DF5A-4A62-B6F5-89DAD5C786EC}" srcOrd="1" destOrd="0" presId="urn:microsoft.com/office/officeart/2008/layout/VerticalAccentList"/>
    <dgm:cxn modelId="{3F26F741-AB9A-475F-8FE8-0BB8197B6274}" type="presParOf" srcId="{1F51A8DE-BAB0-4B44-A84D-192DB07003F3}" destId="{CB6E3B36-0476-421A-A31B-99E227366594}" srcOrd="2" destOrd="0" presId="urn:microsoft.com/office/officeart/2008/layout/VerticalAccentList"/>
    <dgm:cxn modelId="{B34FF30A-9277-4222-8C4A-CB6C5A28096D}" type="presParOf" srcId="{1F51A8DE-BAB0-4B44-A84D-192DB07003F3}" destId="{19741A1E-2157-4BD7-A96C-7DB9535E8B91}" srcOrd="3" destOrd="0" presId="urn:microsoft.com/office/officeart/2008/layout/VerticalAccentList"/>
    <dgm:cxn modelId="{1609A631-5D7E-46C6-9047-83789BE5F1D3}" type="presParOf" srcId="{1F51A8DE-BAB0-4B44-A84D-192DB07003F3}" destId="{36416C24-EF85-40A3-BF97-4BA997F163AB}" srcOrd="4" destOrd="0" presId="urn:microsoft.com/office/officeart/2008/layout/VerticalAccentList"/>
    <dgm:cxn modelId="{9CF64A9B-31F6-4B6E-B4CD-4BC23691AB03}" type="presParOf" srcId="{1F51A8DE-BAB0-4B44-A84D-192DB07003F3}" destId="{46275577-1998-473D-A63B-2EF44892A2E8}" srcOrd="5" destOrd="0" presId="urn:microsoft.com/office/officeart/2008/layout/VerticalAccentList"/>
    <dgm:cxn modelId="{2F80DF3B-AF6B-4EE5-8836-DECBC4D16FB1}" type="presParOf" srcId="{1F51A8DE-BAB0-4B44-A84D-192DB07003F3}" destId="{E5B4F563-D218-4AFD-B49B-F8132D20936C}" srcOrd="6" destOrd="0" presId="urn:microsoft.com/office/officeart/2008/layout/VerticalAccentList"/>
    <dgm:cxn modelId="{7038461A-BEBA-40C1-8079-91C27B2E5764}" type="presParOf" srcId="{8BD71620-C46B-4362-9E4F-DF7A07AB3041}" destId="{F82FAAC9-95F1-4A42-A8CA-DD4C8BC4C64C}" srcOrd="14" destOrd="0" presId="urn:microsoft.com/office/officeart/2008/layout/VerticalAccentList"/>
    <dgm:cxn modelId="{AEA949D7-2C14-47CA-A3D1-2CB5080270DF}" type="presParOf" srcId="{8BD71620-C46B-4362-9E4F-DF7A07AB3041}" destId="{B5B3CB46-E29D-4697-A3F4-A384072E077D}" srcOrd="15" destOrd="0" presId="urn:microsoft.com/office/officeart/2008/layout/VerticalAccentList"/>
    <dgm:cxn modelId="{3ECDB75C-0982-4FD0-8EC0-E354A93C042D}" type="presParOf" srcId="{B5B3CB46-E29D-4697-A3F4-A384072E077D}" destId="{BFC49CB9-7416-42C5-AE59-41EE434805E1}" srcOrd="0" destOrd="0" presId="urn:microsoft.com/office/officeart/2008/layout/VerticalAccentList"/>
    <dgm:cxn modelId="{BED93EC6-D917-434E-BC4A-E52B1E5DC9AA}" type="presParOf" srcId="{8BD71620-C46B-4362-9E4F-DF7A07AB3041}" destId="{C954899A-561C-41B3-8501-8B4E4219D7C2}" srcOrd="16" destOrd="0" presId="urn:microsoft.com/office/officeart/2008/layout/VerticalAccentList"/>
    <dgm:cxn modelId="{6A96FB1B-8F74-48DF-A8FC-CCB1E3B354D1}" type="presParOf" srcId="{C954899A-561C-41B3-8501-8B4E4219D7C2}" destId="{84566399-F42C-4562-B308-22D4840C5E1E}" srcOrd="0" destOrd="0" presId="urn:microsoft.com/office/officeart/2008/layout/VerticalAccentList"/>
    <dgm:cxn modelId="{D85209C4-EF96-47E6-85E1-0729F09C71E4}" type="presParOf" srcId="{C954899A-561C-41B3-8501-8B4E4219D7C2}" destId="{4548DDCC-EB6F-4867-8745-F51BE55AB035}" srcOrd="1" destOrd="0" presId="urn:microsoft.com/office/officeart/2008/layout/VerticalAccentList"/>
    <dgm:cxn modelId="{68688EEB-8768-4ACB-9430-246B3D628BFA}" type="presParOf" srcId="{C954899A-561C-41B3-8501-8B4E4219D7C2}" destId="{48FBF968-E5FF-4800-AC9D-05A0EB0CE024}" srcOrd="2" destOrd="0" presId="urn:microsoft.com/office/officeart/2008/layout/VerticalAccentList"/>
    <dgm:cxn modelId="{37359319-F275-49A0-9945-E94B0CA719DC}" type="presParOf" srcId="{C954899A-561C-41B3-8501-8B4E4219D7C2}" destId="{6398F665-660E-421C-8E4F-14891A72CA68}" srcOrd="3" destOrd="0" presId="urn:microsoft.com/office/officeart/2008/layout/VerticalAccentList"/>
    <dgm:cxn modelId="{73A16E36-D1D6-4F63-8EF5-8E063DE2CDAD}" type="presParOf" srcId="{C954899A-561C-41B3-8501-8B4E4219D7C2}" destId="{D638A4D1-580D-4934-ACEE-5637B9969066}" srcOrd="4" destOrd="0" presId="urn:microsoft.com/office/officeart/2008/layout/VerticalAccentList"/>
    <dgm:cxn modelId="{048BF52B-C4CD-4DDF-9E69-6FA3FDB81B16}" type="presParOf" srcId="{C954899A-561C-41B3-8501-8B4E4219D7C2}" destId="{C269F787-B0AE-4AC2-9309-B78CF79AA566}" srcOrd="5" destOrd="0" presId="urn:microsoft.com/office/officeart/2008/layout/VerticalAccentList"/>
    <dgm:cxn modelId="{2EAA1AA0-479B-4A57-A410-DC0824CCF113}" type="presParOf" srcId="{C954899A-561C-41B3-8501-8B4E4219D7C2}" destId="{8BB87F60-CA2D-4C3F-874E-9E0A8A9DB84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8B011-B05A-437F-AC06-D7CE6D8B0EF2}" type="doc">
      <dgm:prSet loTypeId="urn:microsoft.com/office/officeart/2008/layout/HexagonCluster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DF7F8E-83BE-4585-98C0-444A4634505A}">
      <dgm:prSet phldrT="[Text]" custT="1"/>
      <dgm:spPr/>
      <dgm:t>
        <a:bodyPr/>
        <a:lstStyle/>
        <a:p>
          <a:r>
            <a:rPr lang="th-TH" sz="2000" b="1" smtClean="0"/>
            <a:t>ราชการส่วนท้องถิ่น</a:t>
          </a:r>
          <a:endParaRPr lang="en-US" sz="2000" b="1" dirty="0"/>
        </a:p>
      </dgm:t>
    </dgm:pt>
    <dgm:pt modelId="{B4FE1276-A316-476A-B7E6-0A77C1C5992D}" type="parTrans" cxnId="{FE8F33D8-451A-4A91-B824-3D4170671BB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D47AA9A-D95C-424A-8B42-1F14C96F162B}" type="sibTrans" cxnId="{FE8F33D8-451A-4A91-B824-3D4170671BB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35AE859A-F905-4742-8556-6F5FEBF2F3A1}">
      <dgm:prSet phldrT="[Text]" custT="1"/>
      <dgm:spPr/>
      <dgm:t>
        <a:bodyPr/>
        <a:lstStyle/>
        <a:p>
          <a:r>
            <a:rPr lang="th-TH" sz="2000" b="1" smtClean="0"/>
            <a:t>ราชการส่วนภูมิภาค</a:t>
          </a:r>
          <a:endParaRPr lang="en-US" sz="2000" b="1" dirty="0"/>
        </a:p>
      </dgm:t>
    </dgm:pt>
    <dgm:pt modelId="{FB8327FF-73A0-49A2-AF22-7690E3D811D9}" type="parTrans" cxnId="{58985CD5-FA85-4D96-AD46-51D8B24FAE85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E4997D77-7A34-4CFA-9DE2-964DCBA97C53}" type="sibTrans" cxnId="{58985CD5-FA85-4D96-AD46-51D8B24FAE85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0C41FC5-8221-4CFC-ABA5-2C9F39409C54}">
      <dgm:prSet phldrT="[Text]" custT="1"/>
      <dgm:spPr/>
      <dgm:t>
        <a:bodyPr/>
        <a:lstStyle/>
        <a:p>
          <a:r>
            <a:rPr lang="th-TH" sz="2000" b="1" smtClean="0"/>
            <a:t>ราชการส่วนกลาง</a:t>
          </a:r>
          <a:endParaRPr lang="en-US" sz="2000" b="1" dirty="0"/>
        </a:p>
      </dgm:t>
    </dgm:pt>
    <dgm:pt modelId="{643E1964-EAD4-4B59-98F7-582A0F98F8F8}" type="parTrans" cxnId="{94184CC6-0F48-4218-A8A7-8A27BF1F70D7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1F384A33-4ED9-4EDD-9BBF-DF767062B382}" type="sibTrans" cxnId="{94184CC6-0F48-4218-A8A7-8A27BF1F70D7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05F1469-0F0A-4015-BBD3-848FE1208667}">
      <dgm:prSet phldrT="[Text]" custT="1"/>
      <dgm:spPr/>
      <dgm:t>
        <a:bodyPr/>
        <a:lstStyle/>
        <a:p>
          <a:r>
            <a:rPr lang="th-TH" sz="2300" b="1" dirty="0" smtClean="0"/>
            <a:t>รัฐวิสาหกิจ</a:t>
          </a:r>
          <a:endParaRPr lang="en-US" sz="2300" b="1" dirty="0"/>
        </a:p>
      </dgm:t>
    </dgm:pt>
    <dgm:pt modelId="{8289414B-2E22-4A1B-9F20-949331FACFBF}" type="parTrans" cxnId="{5E987ACC-9217-41CF-8237-EDEDAD3E20E0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6DC8F9FD-0413-407A-BD29-3623351BB5B0}" type="sibTrans" cxnId="{5E987ACC-9217-41CF-8237-EDEDAD3E20E0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107B600-E543-4378-80E7-0AD884D601A6}">
      <dgm:prSet phldrT="[Text]" custT="1"/>
      <dgm:spPr/>
      <dgm:t>
        <a:bodyPr/>
        <a:lstStyle/>
        <a:p>
          <a:r>
            <a:rPr lang="th-TH" sz="2000" b="1" smtClean="0"/>
            <a:t>องค์การมหาชน</a:t>
          </a:r>
          <a:endParaRPr lang="en-US" sz="2000" b="1" dirty="0"/>
        </a:p>
      </dgm:t>
    </dgm:pt>
    <dgm:pt modelId="{962BE27A-AEFB-4888-9B57-2F2DFFB66456}" type="parTrans" cxnId="{FD5FC8E8-B586-468E-B0D7-1B0C3625E918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7B1E0B06-E0F7-4E4E-B3E4-8F3DC9FEEE94}" type="sibTrans" cxnId="{FD5FC8E8-B586-468E-B0D7-1B0C3625E918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C08185B3-1121-4E83-AC83-C6CA97F89D94}">
      <dgm:prSet phldrT="[Text]" custT="1"/>
      <dgm:spPr/>
      <dgm:t>
        <a:bodyPr/>
        <a:lstStyle/>
        <a:p>
          <a:r>
            <a:rPr lang="th-TH" sz="2000" b="1" smtClean="0"/>
            <a:t>หน่วยงานอิสระของรัฐ</a:t>
          </a:r>
          <a:endParaRPr lang="en-US" sz="2000" b="1" dirty="0"/>
        </a:p>
      </dgm:t>
    </dgm:pt>
    <dgm:pt modelId="{ADDA6E59-8497-4A89-AE69-062AC3FE3962}" type="parTrans" cxnId="{522496DC-25A2-44E8-BB6B-E68C27E5CB9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B661A168-EA57-405D-8963-CB3496F18046}" type="sibTrans" cxnId="{522496DC-25A2-44E8-BB6B-E68C27E5CB9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C199B38-B13A-4188-9A0E-EE9C26D5B8CC}">
      <dgm:prSet phldrT="[Text]" custT="1"/>
      <dgm:spPr/>
      <dgm:t>
        <a:bodyPr/>
        <a:lstStyle/>
        <a:p>
          <a:r>
            <a:rPr lang="th-TH" sz="2000" b="1" dirty="0" smtClean="0"/>
            <a:t>องค์กรตามรัฐธรรมนูญ</a:t>
          </a:r>
          <a:endParaRPr lang="en-US" sz="2000" b="1" dirty="0"/>
        </a:p>
      </dgm:t>
    </dgm:pt>
    <dgm:pt modelId="{62F74D05-0B8C-4C0F-B32F-09460D59076F}" type="parTrans" cxnId="{3E590D2B-5EE0-4365-9C3D-251267B051CB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6753633F-EA82-4478-BB54-0ECCEC53335C}" type="sibTrans" cxnId="{3E590D2B-5EE0-4365-9C3D-251267B051CB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9430B30-AAAA-413B-A2A5-0DD4457EAD6A}">
      <dgm:prSet phldrT="[Text]" custT="1"/>
      <dgm:spPr/>
      <dgm:t>
        <a:bodyPr/>
        <a:lstStyle/>
        <a:p>
          <a:r>
            <a:rPr lang="th-TH" sz="2000" b="1" smtClean="0"/>
            <a:t>หน่วยงานอื่น ที่กำหนดในกฎกระทรวง</a:t>
          </a:r>
          <a:endParaRPr lang="en-US" sz="2000" b="1" dirty="0"/>
        </a:p>
      </dgm:t>
    </dgm:pt>
    <dgm:pt modelId="{DC11532C-B0FB-435D-8F45-E5C89EB7D0E9}" type="parTrans" cxnId="{FEB613C4-400E-4E41-BFD8-AB3A662DD7F7}">
      <dgm:prSet/>
      <dgm:spPr/>
      <dgm:t>
        <a:bodyPr/>
        <a:lstStyle/>
        <a:p>
          <a:endParaRPr lang="th-TH"/>
        </a:p>
      </dgm:t>
    </dgm:pt>
    <dgm:pt modelId="{65B7E0FC-25F2-4C25-A193-487DD34C1393}" type="sibTrans" cxnId="{FEB613C4-400E-4E41-BFD8-AB3A662DD7F7}">
      <dgm:prSet/>
      <dgm:spPr/>
      <dgm:t>
        <a:bodyPr/>
        <a:lstStyle/>
        <a:p>
          <a:endParaRPr lang="th-TH"/>
        </a:p>
      </dgm:t>
    </dgm:pt>
    <dgm:pt modelId="{BD1947DE-0CA9-494E-AA64-95CA8E3F0B72}">
      <dgm:prSet phldrT="[Text]"/>
      <dgm:spPr/>
      <dgm:t>
        <a:bodyPr/>
        <a:lstStyle/>
        <a:p>
          <a:r>
            <a:rPr lang="th-TH" b="1" smtClean="0"/>
            <a:t>มหาวิทยาลัยในกำกับของรัฐ</a:t>
          </a:r>
          <a:endParaRPr lang="en-US" b="1" dirty="0"/>
        </a:p>
      </dgm:t>
    </dgm:pt>
    <dgm:pt modelId="{F706ADAC-C4B5-46F9-8403-69263519BB6A}" type="parTrans" cxnId="{F49753F8-9844-40C3-9885-A5E8B9955387}">
      <dgm:prSet/>
      <dgm:spPr/>
      <dgm:t>
        <a:bodyPr/>
        <a:lstStyle/>
        <a:p>
          <a:endParaRPr lang="th-TH"/>
        </a:p>
      </dgm:t>
    </dgm:pt>
    <dgm:pt modelId="{E87470A4-3F96-4162-BA13-9CA48C8CC98D}" type="sibTrans" cxnId="{F49753F8-9844-40C3-9885-A5E8B9955387}">
      <dgm:prSet/>
      <dgm:spPr/>
      <dgm:t>
        <a:bodyPr/>
        <a:lstStyle/>
        <a:p>
          <a:endParaRPr lang="th-TH"/>
        </a:p>
      </dgm:t>
    </dgm:pt>
    <dgm:pt modelId="{E1ACB87E-B215-431D-82CC-BB4DF19216FB}">
      <dgm:prSet phldrT="[Text]" custT="1"/>
      <dgm:spPr/>
      <dgm:t>
        <a:bodyPr/>
        <a:lstStyle/>
        <a:p>
          <a:r>
            <a:rPr lang="th-TH" sz="2000" b="1" u="none" smtClean="0"/>
            <a:t>องค์กรอิสระ</a:t>
          </a:r>
          <a:endParaRPr lang="en-US" sz="2000" b="1" u="none" dirty="0"/>
        </a:p>
      </dgm:t>
    </dgm:pt>
    <dgm:pt modelId="{F116E35D-EDF9-43D7-95D9-072063D8DF32}" type="parTrans" cxnId="{9EC66542-576B-412C-BFE7-9B6986D1A0FD}">
      <dgm:prSet/>
      <dgm:spPr/>
      <dgm:t>
        <a:bodyPr/>
        <a:lstStyle/>
        <a:p>
          <a:endParaRPr lang="th-TH"/>
        </a:p>
      </dgm:t>
    </dgm:pt>
    <dgm:pt modelId="{43F80211-45C4-47B4-8490-A06AAFBE2E52}" type="sibTrans" cxnId="{9EC66542-576B-412C-BFE7-9B6986D1A0FD}">
      <dgm:prSet/>
      <dgm:spPr/>
      <dgm:t>
        <a:bodyPr/>
        <a:lstStyle/>
        <a:p>
          <a:endParaRPr lang="th-TH"/>
        </a:p>
      </dgm:t>
    </dgm:pt>
    <dgm:pt modelId="{F1F9DC4B-605F-439C-B562-18867F49CB00}" type="pres">
      <dgm:prSet presAssocID="{4C28B011-B05A-437F-AC06-D7CE6D8B0EF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h-TH"/>
        </a:p>
      </dgm:t>
    </dgm:pt>
    <dgm:pt modelId="{FB089D80-D0F5-40B3-BF67-DF09B0FACB70}" type="pres">
      <dgm:prSet presAssocID="{6FDF7F8E-83BE-4585-98C0-444A4634505A}" presName="text1" presStyleCnt="0"/>
      <dgm:spPr/>
      <dgm:t>
        <a:bodyPr/>
        <a:lstStyle/>
        <a:p>
          <a:endParaRPr lang="th-TH"/>
        </a:p>
      </dgm:t>
    </dgm:pt>
    <dgm:pt modelId="{80075146-EA61-471E-849A-AF679D595D1E}" type="pres">
      <dgm:prSet presAssocID="{6FDF7F8E-83BE-4585-98C0-444A4634505A}" presName="textRepeatNode" presStyleLbl="alignNode1" presStyleIdx="0" presStyleCnt="10" custScaleX="99571" custScaleY="104620" custLinFactNeighborX="23728" custLinFactNeighborY="14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E55CBD-764D-4090-9E41-F10A12F40A14}" type="pres">
      <dgm:prSet presAssocID="{6FDF7F8E-83BE-4585-98C0-444A4634505A}" presName="textaccent1" presStyleCnt="0"/>
      <dgm:spPr/>
      <dgm:t>
        <a:bodyPr/>
        <a:lstStyle/>
        <a:p>
          <a:endParaRPr lang="th-TH"/>
        </a:p>
      </dgm:t>
    </dgm:pt>
    <dgm:pt modelId="{8AC1C4A0-BCE9-41FC-80BD-AF9D77C2B41E}" type="pres">
      <dgm:prSet presAssocID="{6FDF7F8E-83BE-4585-98C0-444A4634505A}" presName="accentRepeatNode" presStyleLbl="solidAlignAcc1" presStyleIdx="0" presStyleCnt="20" custLinFactX="86315" custLinFactNeighborX="100000"/>
      <dgm:spPr/>
      <dgm:t>
        <a:bodyPr/>
        <a:lstStyle/>
        <a:p>
          <a:endParaRPr lang="th-TH"/>
        </a:p>
      </dgm:t>
    </dgm:pt>
    <dgm:pt modelId="{3B904292-BDAF-4A9A-B7F0-D6FBC9342039}" type="pres">
      <dgm:prSet presAssocID="{4D47AA9A-D95C-424A-8B42-1F14C96F162B}" presName="image1" presStyleCnt="0"/>
      <dgm:spPr/>
      <dgm:t>
        <a:bodyPr/>
        <a:lstStyle/>
        <a:p>
          <a:endParaRPr lang="th-TH"/>
        </a:p>
      </dgm:t>
    </dgm:pt>
    <dgm:pt modelId="{FA7A8625-9B23-43C8-A879-637E636BE626}" type="pres">
      <dgm:prSet presAssocID="{4D47AA9A-D95C-424A-8B42-1F14C96F162B}" presName="imageRepeatNode" presStyleLbl="alignAcc1" presStyleIdx="0" presStyleCnt="10" custScaleX="43787" custScaleY="42267" custLinFactNeighborX="39936" custLinFactNeighborY="-300"/>
      <dgm:spPr/>
      <dgm:t>
        <a:bodyPr/>
        <a:lstStyle/>
        <a:p>
          <a:endParaRPr lang="th-TH"/>
        </a:p>
      </dgm:t>
    </dgm:pt>
    <dgm:pt modelId="{ABC63E50-5F60-4413-9257-06C415C642B7}" type="pres">
      <dgm:prSet presAssocID="{4D47AA9A-D95C-424A-8B42-1F14C96F162B}" presName="imageaccent1" presStyleCnt="0"/>
      <dgm:spPr/>
      <dgm:t>
        <a:bodyPr/>
        <a:lstStyle/>
        <a:p>
          <a:endParaRPr lang="th-TH"/>
        </a:p>
      </dgm:t>
    </dgm:pt>
    <dgm:pt modelId="{F190A75E-D14E-405D-90E5-39544ED43F3F}" type="pres">
      <dgm:prSet presAssocID="{4D47AA9A-D95C-424A-8B42-1F14C96F162B}" presName="accentRepeatNode" presStyleLbl="solidAlignAcc1" presStyleIdx="1" presStyleCnt="20" custLinFactX="86315" custLinFactNeighborX="100000"/>
      <dgm:spPr/>
      <dgm:t>
        <a:bodyPr/>
        <a:lstStyle/>
        <a:p>
          <a:endParaRPr lang="th-TH"/>
        </a:p>
      </dgm:t>
    </dgm:pt>
    <dgm:pt modelId="{2CE405DD-E11F-418B-81E6-AC79FFC1FF80}" type="pres">
      <dgm:prSet presAssocID="{35AE859A-F905-4742-8556-6F5FEBF2F3A1}" presName="text2" presStyleCnt="0"/>
      <dgm:spPr/>
      <dgm:t>
        <a:bodyPr/>
        <a:lstStyle/>
        <a:p>
          <a:endParaRPr lang="th-TH"/>
        </a:p>
      </dgm:t>
    </dgm:pt>
    <dgm:pt modelId="{59919EA4-A12A-4441-A11E-E8D8C4309D31}" type="pres">
      <dgm:prSet presAssocID="{35AE859A-F905-4742-8556-6F5FEBF2F3A1}" presName="textRepeatNode" presStyleLbl="alignNode1" presStyleIdx="1" presStyleCnt="10" custScaleY="104091" custLinFactNeighborX="22508" custLinFactNeighborY="11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7EB1D4-2FB7-4342-B81A-6666061139E8}" type="pres">
      <dgm:prSet presAssocID="{35AE859A-F905-4742-8556-6F5FEBF2F3A1}" presName="textaccent2" presStyleCnt="0"/>
      <dgm:spPr/>
      <dgm:t>
        <a:bodyPr/>
        <a:lstStyle/>
        <a:p>
          <a:endParaRPr lang="th-TH"/>
        </a:p>
      </dgm:t>
    </dgm:pt>
    <dgm:pt modelId="{498C53CB-E2E0-4976-B77E-077A99CFEC7A}" type="pres">
      <dgm:prSet presAssocID="{35AE859A-F905-4742-8556-6F5FEBF2F3A1}" presName="accentRepeatNode" presStyleLbl="solidAlignAcc1" presStyleIdx="2" presStyleCnt="20" custLinFactX="86315" custLinFactNeighborX="100000"/>
      <dgm:spPr/>
      <dgm:t>
        <a:bodyPr/>
        <a:lstStyle/>
        <a:p>
          <a:endParaRPr lang="th-TH"/>
        </a:p>
      </dgm:t>
    </dgm:pt>
    <dgm:pt modelId="{70CED49F-C7CF-46B6-919A-75D1BA6C33AC}" type="pres">
      <dgm:prSet presAssocID="{E4997D77-7A34-4CFA-9DE2-964DCBA97C53}" presName="image2" presStyleCnt="0"/>
      <dgm:spPr/>
      <dgm:t>
        <a:bodyPr/>
        <a:lstStyle/>
        <a:p>
          <a:endParaRPr lang="th-TH"/>
        </a:p>
      </dgm:t>
    </dgm:pt>
    <dgm:pt modelId="{A1CF13C2-1177-4435-9BE1-5DB267DA6A7D}" type="pres">
      <dgm:prSet presAssocID="{E4997D77-7A34-4CFA-9DE2-964DCBA97C53}" presName="imageRepeatNode" presStyleLbl="alignAcc1" presStyleIdx="1" presStyleCnt="10" custScaleX="51620" custScaleY="48597" custLinFactY="4974" custLinFactNeighborX="15315" custLinFactNeighborY="100000"/>
      <dgm:spPr/>
      <dgm:t>
        <a:bodyPr/>
        <a:lstStyle/>
        <a:p>
          <a:endParaRPr lang="th-TH"/>
        </a:p>
      </dgm:t>
    </dgm:pt>
    <dgm:pt modelId="{C802B5C1-C449-4C36-BF77-C07C43E99264}" type="pres">
      <dgm:prSet presAssocID="{E4997D77-7A34-4CFA-9DE2-964DCBA97C53}" presName="imageaccent2" presStyleCnt="0"/>
      <dgm:spPr/>
      <dgm:t>
        <a:bodyPr/>
        <a:lstStyle/>
        <a:p>
          <a:endParaRPr lang="th-TH"/>
        </a:p>
      </dgm:t>
    </dgm:pt>
    <dgm:pt modelId="{4514AE8E-450E-417C-8AC1-63F2DEE1F074}" type="pres">
      <dgm:prSet presAssocID="{E4997D77-7A34-4CFA-9DE2-964DCBA97C53}" presName="accentRepeatNode" presStyleLbl="solidAlignAcc1" presStyleIdx="3" presStyleCnt="20" custLinFactX="86315" custLinFactNeighborX="100000"/>
      <dgm:spPr/>
      <dgm:t>
        <a:bodyPr/>
        <a:lstStyle/>
        <a:p>
          <a:endParaRPr lang="th-TH"/>
        </a:p>
      </dgm:t>
    </dgm:pt>
    <dgm:pt modelId="{B507A75F-5D05-481B-BB19-7923C4E3CB38}" type="pres">
      <dgm:prSet presAssocID="{40C41FC5-8221-4CFC-ABA5-2C9F39409C54}" presName="text3" presStyleCnt="0"/>
      <dgm:spPr/>
      <dgm:t>
        <a:bodyPr/>
        <a:lstStyle/>
        <a:p>
          <a:endParaRPr lang="th-TH"/>
        </a:p>
      </dgm:t>
    </dgm:pt>
    <dgm:pt modelId="{B468091B-A969-4582-BB88-DE6ABA1679C8}" type="pres">
      <dgm:prSet presAssocID="{40C41FC5-8221-4CFC-ABA5-2C9F39409C54}" presName="textRepeatNode" presStyleLbl="alignNode1" presStyleIdx="2" presStyleCnt="10" custLinFactNeighborX="23728" custLinFactNeighborY="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A37403-B890-47B5-A314-6B7C5665CC84}" type="pres">
      <dgm:prSet presAssocID="{40C41FC5-8221-4CFC-ABA5-2C9F39409C54}" presName="textaccent3" presStyleCnt="0"/>
      <dgm:spPr/>
      <dgm:t>
        <a:bodyPr/>
        <a:lstStyle/>
        <a:p>
          <a:endParaRPr lang="th-TH"/>
        </a:p>
      </dgm:t>
    </dgm:pt>
    <dgm:pt modelId="{79422A00-D9FE-40B7-881A-2107360A00C4}" type="pres">
      <dgm:prSet presAssocID="{40C41FC5-8221-4CFC-ABA5-2C9F39409C54}" presName="accentRepeatNode" presStyleLbl="solidAlignAcc1" presStyleIdx="4" presStyleCnt="20" custLinFactX="86315" custLinFactNeighborX="100000"/>
      <dgm:spPr/>
      <dgm:t>
        <a:bodyPr/>
        <a:lstStyle/>
        <a:p>
          <a:endParaRPr lang="th-TH"/>
        </a:p>
      </dgm:t>
    </dgm:pt>
    <dgm:pt modelId="{1FA529FB-523E-4EAB-B14C-CDAB69695085}" type="pres">
      <dgm:prSet presAssocID="{1F384A33-4ED9-4EDD-9BBF-DF767062B382}" presName="image3" presStyleCnt="0"/>
      <dgm:spPr/>
      <dgm:t>
        <a:bodyPr/>
        <a:lstStyle/>
        <a:p>
          <a:endParaRPr lang="th-TH"/>
        </a:p>
      </dgm:t>
    </dgm:pt>
    <dgm:pt modelId="{09716D33-8C7D-405C-9367-D958A35A96A4}" type="pres">
      <dgm:prSet presAssocID="{1F384A33-4ED9-4EDD-9BBF-DF767062B382}" presName="imageRepeatNode" presStyleLbl="alignAcc1" presStyleIdx="2" presStyleCnt="10" custScaleX="46000" custScaleY="42916" custLinFactNeighborX="-64401" custLinFactNeighborY="-30468"/>
      <dgm:spPr/>
      <dgm:t>
        <a:bodyPr/>
        <a:lstStyle/>
        <a:p>
          <a:endParaRPr lang="th-TH"/>
        </a:p>
      </dgm:t>
    </dgm:pt>
    <dgm:pt modelId="{B3E5BF9D-0286-43EA-BF64-792324A951CD}" type="pres">
      <dgm:prSet presAssocID="{1F384A33-4ED9-4EDD-9BBF-DF767062B382}" presName="imageaccent3" presStyleCnt="0"/>
      <dgm:spPr/>
      <dgm:t>
        <a:bodyPr/>
        <a:lstStyle/>
        <a:p>
          <a:endParaRPr lang="th-TH"/>
        </a:p>
      </dgm:t>
    </dgm:pt>
    <dgm:pt modelId="{C158F7EC-E075-46C2-8F03-C49895C84176}" type="pres">
      <dgm:prSet presAssocID="{1F384A33-4ED9-4EDD-9BBF-DF767062B382}" presName="accentRepeatNode" presStyleLbl="solidAlignAcc1" presStyleIdx="5" presStyleCnt="20" custLinFactX="86315" custLinFactNeighborX="100000"/>
      <dgm:spPr/>
      <dgm:t>
        <a:bodyPr/>
        <a:lstStyle/>
        <a:p>
          <a:endParaRPr lang="th-TH"/>
        </a:p>
      </dgm:t>
    </dgm:pt>
    <dgm:pt modelId="{4312A700-3E46-470D-B8C8-D89D4561F516}" type="pres">
      <dgm:prSet presAssocID="{405F1469-0F0A-4015-BBD3-848FE1208667}" presName="text4" presStyleCnt="0"/>
      <dgm:spPr/>
      <dgm:t>
        <a:bodyPr/>
        <a:lstStyle/>
        <a:p>
          <a:endParaRPr lang="th-TH"/>
        </a:p>
      </dgm:t>
    </dgm:pt>
    <dgm:pt modelId="{9A62DBBD-6A84-4B0E-AE58-8501F54523EB}" type="pres">
      <dgm:prSet presAssocID="{405F1469-0F0A-4015-BBD3-848FE1208667}" presName="textRepeatNode" presStyleLbl="alignNode1" presStyleIdx="3" presStyleCnt="10" custLinFactNeighborX="216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FC35C5-5213-4268-9B68-A13E510D8460}" type="pres">
      <dgm:prSet presAssocID="{405F1469-0F0A-4015-BBD3-848FE1208667}" presName="textaccent4" presStyleCnt="0"/>
      <dgm:spPr/>
      <dgm:t>
        <a:bodyPr/>
        <a:lstStyle/>
        <a:p>
          <a:endParaRPr lang="th-TH"/>
        </a:p>
      </dgm:t>
    </dgm:pt>
    <dgm:pt modelId="{AAD6BFE4-18E5-42D9-A623-71C5CF9D0881}" type="pres">
      <dgm:prSet presAssocID="{405F1469-0F0A-4015-BBD3-848FE1208667}" presName="accentRepeatNode" presStyleLbl="solidAlignAcc1" presStyleIdx="6" presStyleCnt="20" custLinFactX="86315" custLinFactNeighborX="100000"/>
      <dgm:spPr/>
      <dgm:t>
        <a:bodyPr/>
        <a:lstStyle/>
        <a:p>
          <a:endParaRPr lang="th-TH"/>
        </a:p>
      </dgm:t>
    </dgm:pt>
    <dgm:pt modelId="{DC89BEFE-E246-4AE8-8001-983A0B1DD404}" type="pres">
      <dgm:prSet presAssocID="{6DC8F9FD-0413-407A-BD29-3623351BB5B0}" presName="image4" presStyleCnt="0"/>
      <dgm:spPr/>
      <dgm:t>
        <a:bodyPr/>
        <a:lstStyle/>
        <a:p>
          <a:endParaRPr lang="th-TH"/>
        </a:p>
      </dgm:t>
    </dgm:pt>
    <dgm:pt modelId="{51A2C5F0-280E-48B4-BB9F-067D6D6D5D64}" type="pres">
      <dgm:prSet presAssocID="{6DC8F9FD-0413-407A-BD29-3623351BB5B0}" presName="imageRepeatNode" presStyleLbl="alignAcc1" presStyleIdx="3" presStyleCnt="10" custScaleX="44394" custScaleY="41645" custLinFactX="18106" custLinFactY="-39865" custLinFactNeighborX="100000" custLinFactNeighborY="-100000"/>
      <dgm:spPr/>
      <dgm:t>
        <a:bodyPr/>
        <a:lstStyle/>
        <a:p>
          <a:endParaRPr lang="th-TH"/>
        </a:p>
      </dgm:t>
    </dgm:pt>
    <dgm:pt modelId="{29D71746-1551-47AC-8EEF-555CF34792E4}" type="pres">
      <dgm:prSet presAssocID="{6DC8F9FD-0413-407A-BD29-3623351BB5B0}" presName="imageaccent4" presStyleCnt="0"/>
      <dgm:spPr/>
      <dgm:t>
        <a:bodyPr/>
        <a:lstStyle/>
        <a:p>
          <a:endParaRPr lang="th-TH"/>
        </a:p>
      </dgm:t>
    </dgm:pt>
    <dgm:pt modelId="{0013B808-2D44-46D7-AD11-C225AF82E2CD}" type="pres">
      <dgm:prSet presAssocID="{6DC8F9FD-0413-407A-BD29-3623351BB5B0}" presName="accentRepeatNode" presStyleLbl="solidAlignAcc1" presStyleIdx="7" presStyleCnt="20" custLinFactX="86315" custLinFactNeighborX="100000"/>
      <dgm:spPr/>
      <dgm:t>
        <a:bodyPr/>
        <a:lstStyle/>
        <a:p>
          <a:endParaRPr lang="th-TH"/>
        </a:p>
      </dgm:t>
    </dgm:pt>
    <dgm:pt modelId="{1499911A-88BD-4DF0-8C44-8A0B1D96EEF3}" type="pres">
      <dgm:prSet presAssocID="{F107B600-E543-4378-80E7-0AD884D601A6}" presName="text5" presStyleCnt="0"/>
      <dgm:spPr/>
      <dgm:t>
        <a:bodyPr/>
        <a:lstStyle/>
        <a:p>
          <a:endParaRPr lang="th-TH"/>
        </a:p>
      </dgm:t>
    </dgm:pt>
    <dgm:pt modelId="{136FCDC2-C3D9-4B9E-B64C-6ACD2FAC3051}" type="pres">
      <dgm:prSet presAssocID="{F107B600-E543-4378-80E7-0AD884D601A6}" presName="textRepeatNode" presStyleLbl="alignNode1" presStyleIdx="4" presStyleCnt="10" custLinFactNeighborX="216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A240E3-E6C3-4A10-9AA0-9D68B984BEA4}" type="pres">
      <dgm:prSet presAssocID="{F107B600-E543-4378-80E7-0AD884D601A6}" presName="textaccent5" presStyleCnt="0"/>
      <dgm:spPr/>
      <dgm:t>
        <a:bodyPr/>
        <a:lstStyle/>
        <a:p>
          <a:endParaRPr lang="th-TH"/>
        </a:p>
      </dgm:t>
    </dgm:pt>
    <dgm:pt modelId="{72AC4F7C-23F5-4B5B-BD3C-956FF493B55C}" type="pres">
      <dgm:prSet presAssocID="{F107B600-E543-4378-80E7-0AD884D601A6}" presName="accentRepeatNode" presStyleLbl="solidAlignAcc1" presStyleIdx="8" presStyleCnt="20" custLinFactX="86315" custLinFactNeighborX="100000"/>
      <dgm:spPr/>
      <dgm:t>
        <a:bodyPr/>
        <a:lstStyle/>
        <a:p>
          <a:endParaRPr lang="th-TH"/>
        </a:p>
      </dgm:t>
    </dgm:pt>
    <dgm:pt modelId="{28D9EDC9-97E7-462A-A8C1-4769D3E9824C}" type="pres">
      <dgm:prSet presAssocID="{7B1E0B06-E0F7-4E4E-B3E4-8F3DC9FEEE94}" presName="image5" presStyleCnt="0"/>
      <dgm:spPr/>
      <dgm:t>
        <a:bodyPr/>
        <a:lstStyle/>
        <a:p>
          <a:endParaRPr lang="th-TH"/>
        </a:p>
      </dgm:t>
    </dgm:pt>
    <dgm:pt modelId="{D6873164-8BC6-4A91-B1D2-5071E26151B4}" type="pres">
      <dgm:prSet presAssocID="{7B1E0B06-E0F7-4E4E-B3E4-8F3DC9FEEE94}" presName="imageRepeatNode" presStyleLbl="alignAcc1" presStyleIdx="4" presStyleCnt="10" custScaleX="46695" custScaleY="42438" custLinFactNeighborX="90805" custLinFactNeighborY="54777"/>
      <dgm:spPr/>
      <dgm:t>
        <a:bodyPr/>
        <a:lstStyle/>
        <a:p>
          <a:endParaRPr lang="th-TH"/>
        </a:p>
      </dgm:t>
    </dgm:pt>
    <dgm:pt modelId="{29D80A62-48E0-4392-A101-B803C545F1CC}" type="pres">
      <dgm:prSet presAssocID="{7B1E0B06-E0F7-4E4E-B3E4-8F3DC9FEEE94}" presName="imageaccent5" presStyleCnt="0"/>
      <dgm:spPr/>
      <dgm:t>
        <a:bodyPr/>
        <a:lstStyle/>
        <a:p>
          <a:endParaRPr lang="th-TH"/>
        </a:p>
      </dgm:t>
    </dgm:pt>
    <dgm:pt modelId="{933D3601-E5EE-4E5F-859E-FA0BBDFB4C74}" type="pres">
      <dgm:prSet presAssocID="{7B1E0B06-E0F7-4E4E-B3E4-8F3DC9FEEE94}" presName="accentRepeatNode" presStyleLbl="solidAlignAcc1" presStyleIdx="9" presStyleCnt="20" custLinFactX="86315" custLinFactNeighborX="100000"/>
      <dgm:spPr/>
      <dgm:t>
        <a:bodyPr/>
        <a:lstStyle/>
        <a:p>
          <a:endParaRPr lang="th-TH"/>
        </a:p>
      </dgm:t>
    </dgm:pt>
    <dgm:pt modelId="{D8FEC996-7EFA-46E2-BBB4-622959C11EF8}" type="pres">
      <dgm:prSet presAssocID="{C08185B3-1121-4E83-AC83-C6CA97F89D94}" presName="text6" presStyleCnt="0"/>
      <dgm:spPr/>
      <dgm:t>
        <a:bodyPr/>
        <a:lstStyle/>
        <a:p>
          <a:endParaRPr lang="th-TH"/>
        </a:p>
      </dgm:t>
    </dgm:pt>
    <dgm:pt modelId="{DAC6422F-F79C-4222-AF71-C1DE028364E8}" type="pres">
      <dgm:prSet presAssocID="{C08185B3-1121-4E83-AC83-C6CA97F89D94}" presName="textRepeatNode" presStyleLbl="alignNode1" presStyleIdx="5" presStyleCnt="10" custScaleY="105691" custLinFactNeighborX="-61006" custLinFactNeighborY="-39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FEBC1A-26D2-4CA3-B79B-B2D14850F90D}" type="pres">
      <dgm:prSet presAssocID="{C08185B3-1121-4E83-AC83-C6CA97F89D94}" presName="textaccent6" presStyleCnt="0"/>
      <dgm:spPr/>
      <dgm:t>
        <a:bodyPr/>
        <a:lstStyle/>
        <a:p>
          <a:endParaRPr lang="th-TH"/>
        </a:p>
      </dgm:t>
    </dgm:pt>
    <dgm:pt modelId="{3E3901E3-5A13-4EFB-856C-0FA5768976F6}" type="pres">
      <dgm:prSet presAssocID="{C08185B3-1121-4E83-AC83-C6CA97F89D94}" presName="accentRepeatNode" presStyleLbl="solidAlignAcc1" presStyleIdx="10" presStyleCnt="20" custLinFactX="86315" custLinFactNeighborX="100000"/>
      <dgm:spPr/>
      <dgm:t>
        <a:bodyPr/>
        <a:lstStyle/>
        <a:p>
          <a:endParaRPr lang="th-TH"/>
        </a:p>
      </dgm:t>
    </dgm:pt>
    <dgm:pt modelId="{80902889-441A-4119-A94A-8246F6864CB4}" type="pres">
      <dgm:prSet presAssocID="{B661A168-EA57-405D-8963-CB3496F18046}" presName="image6" presStyleCnt="0"/>
      <dgm:spPr/>
      <dgm:t>
        <a:bodyPr/>
        <a:lstStyle/>
        <a:p>
          <a:endParaRPr lang="th-TH"/>
        </a:p>
      </dgm:t>
    </dgm:pt>
    <dgm:pt modelId="{6EBB7A40-5613-40B4-BAAF-18B5CC04B6B7}" type="pres">
      <dgm:prSet presAssocID="{B661A168-EA57-405D-8963-CB3496F18046}" presName="imageRepeatNode" presStyleLbl="alignAcc1" presStyleIdx="5" presStyleCnt="10" custScaleX="43550" custScaleY="39944" custLinFactNeighborX="26814" custLinFactNeighborY="-7814"/>
      <dgm:spPr/>
      <dgm:t>
        <a:bodyPr/>
        <a:lstStyle/>
        <a:p>
          <a:endParaRPr lang="th-TH"/>
        </a:p>
      </dgm:t>
    </dgm:pt>
    <dgm:pt modelId="{600A8B2D-4806-45EC-A41E-62749F51FE36}" type="pres">
      <dgm:prSet presAssocID="{B661A168-EA57-405D-8963-CB3496F18046}" presName="imageaccent6" presStyleCnt="0"/>
      <dgm:spPr/>
      <dgm:t>
        <a:bodyPr/>
        <a:lstStyle/>
        <a:p>
          <a:endParaRPr lang="th-TH"/>
        </a:p>
      </dgm:t>
    </dgm:pt>
    <dgm:pt modelId="{2F95DF30-E764-41AB-A772-344B84D809B3}" type="pres">
      <dgm:prSet presAssocID="{B661A168-EA57-405D-8963-CB3496F18046}" presName="accentRepeatNode" presStyleLbl="solidAlignAcc1" presStyleIdx="11" presStyleCnt="20" custLinFactX="86315" custLinFactNeighborX="100000"/>
      <dgm:spPr/>
      <dgm:t>
        <a:bodyPr/>
        <a:lstStyle/>
        <a:p>
          <a:endParaRPr lang="th-TH"/>
        </a:p>
      </dgm:t>
    </dgm:pt>
    <dgm:pt modelId="{658D25E8-D48A-4DBD-B3AE-ACC9F559E786}" type="pres">
      <dgm:prSet presAssocID="{FC199B38-B13A-4188-9A0E-EE9C26D5B8CC}" presName="text7" presStyleCnt="0"/>
      <dgm:spPr/>
      <dgm:t>
        <a:bodyPr/>
        <a:lstStyle/>
        <a:p>
          <a:endParaRPr lang="th-TH"/>
        </a:p>
      </dgm:t>
    </dgm:pt>
    <dgm:pt modelId="{7379FF47-4E6B-444D-8050-658D8CFD0D20}" type="pres">
      <dgm:prSet presAssocID="{FC199B38-B13A-4188-9A0E-EE9C26D5B8CC}" presName="textRepeatNode" presStyleLbl="alignNode1" presStyleIdx="6" presStyleCnt="10" custLinFactX="7350" custLinFactNeighborX="100000" custLinFactNeighborY="-40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0B83BC-5714-47F4-B228-952E37399EB3}" type="pres">
      <dgm:prSet presAssocID="{FC199B38-B13A-4188-9A0E-EE9C26D5B8CC}" presName="textaccent7" presStyleCnt="0"/>
      <dgm:spPr/>
      <dgm:t>
        <a:bodyPr/>
        <a:lstStyle/>
        <a:p>
          <a:endParaRPr lang="th-TH"/>
        </a:p>
      </dgm:t>
    </dgm:pt>
    <dgm:pt modelId="{8EAFC326-CCF7-456B-8642-D9968FFEA3E8}" type="pres">
      <dgm:prSet presAssocID="{FC199B38-B13A-4188-9A0E-EE9C26D5B8CC}" presName="accentRepeatNode" presStyleLbl="solidAlignAcc1" presStyleIdx="12" presStyleCnt="20" custLinFactX="86315" custLinFactNeighborX="100000"/>
      <dgm:spPr/>
      <dgm:t>
        <a:bodyPr/>
        <a:lstStyle/>
        <a:p>
          <a:endParaRPr lang="th-TH"/>
        </a:p>
      </dgm:t>
    </dgm:pt>
    <dgm:pt modelId="{31E7481B-7F6F-4A91-ABF6-08C5CFFD583F}" type="pres">
      <dgm:prSet presAssocID="{6753633F-EA82-4478-BB54-0ECCEC53335C}" presName="image7" presStyleCnt="0"/>
      <dgm:spPr/>
      <dgm:t>
        <a:bodyPr/>
        <a:lstStyle/>
        <a:p>
          <a:endParaRPr lang="th-TH"/>
        </a:p>
      </dgm:t>
    </dgm:pt>
    <dgm:pt modelId="{3065E83F-D139-4960-8BE1-DC0546C12CE6}" type="pres">
      <dgm:prSet presAssocID="{6753633F-EA82-4478-BB54-0ECCEC53335C}" presName="imageRepeatNode" presStyleLbl="alignAcc1" presStyleIdx="6" presStyleCnt="10" custScaleX="45740" custScaleY="44048" custLinFactX="7880" custLinFactNeighborX="100000" custLinFactNeighborY="-60734"/>
      <dgm:spPr/>
      <dgm:t>
        <a:bodyPr/>
        <a:lstStyle/>
        <a:p>
          <a:endParaRPr lang="th-TH"/>
        </a:p>
      </dgm:t>
    </dgm:pt>
    <dgm:pt modelId="{5AB75B6F-9BCC-495A-A4AD-B2FEF0B0EE88}" type="pres">
      <dgm:prSet presAssocID="{6753633F-EA82-4478-BB54-0ECCEC53335C}" presName="imageaccent7" presStyleCnt="0"/>
      <dgm:spPr/>
      <dgm:t>
        <a:bodyPr/>
        <a:lstStyle/>
        <a:p>
          <a:endParaRPr lang="th-TH"/>
        </a:p>
      </dgm:t>
    </dgm:pt>
    <dgm:pt modelId="{9AFEBBCF-4FD9-43F2-AB02-15479C21B4F7}" type="pres">
      <dgm:prSet presAssocID="{6753633F-EA82-4478-BB54-0ECCEC53335C}" presName="accentRepeatNode" presStyleLbl="solidAlignAcc1" presStyleIdx="13" presStyleCnt="20" custLinFactX="86315" custLinFactNeighborX="100000"/>
      <dgm:spPr/>
      <dgm:t>
        <a:bodyPr/>
        <a:lstStyle/>
        <a:p>
          <a:endParaRPr lang="th-TH"/>
        </a:p>
      </dgm:t>
    </dgm:pt>
    <dgm:pt modelId="{6A6FF8B0-4BD0-4273-B9B0-3302AD06897D}" type="pres">
      <dgm:prSet presAssocID="{F9430B30-AAAA-413B-A2A5-0DD4457EAD6A}" presName="text8" presStyleCnt="0"/>
      <dgm:spPr/>
      <dgm:t>
        <a:bodyPr/>
        <a:lstStyle/>
        <a:p>
          <a:endParaRPr lang="th-TH"/>
        </a:p>
      </dgm:t>
    </dgm:pt>
    <dgm:pt modelId="{9E740828-25D0-48A3-A0DA-2F3BD7C4BFC1}" type="pres">
      <dgm:prSet presAssocID="{F9430B30-AAAA-413B-A2A5-0DD4457EAD6A}" presName="textRepeatNode" presStyleLbl="alignNode1" presStyleIdx="7" presStyleCnt="10" custLinFactNeighborX="-56194" custLinFactNeighborY="-42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7FB72E-20E2-4E1C-BDE2-987A939A3C87}" type="pres">
      <dgm:prSet presAssocID="{F9430B30-AAAA-413B-A2A5-0DD4457EAD6A}" presName="textaccent8" presStyleCnt="0"/>
      <dgm:spPr/>
      <dgm:t>
        <a:bodyPr/>
        <a:lstStyle/>
        <a:p>
          <a:endParaRPr lang="th-TH"/>
        </a:p>
      </dgm:t>
    </dgm:pt>
    <dgm:pt modelId="{B667D37F-9770-4BBE-833F-00A02835FEB3}" type="pres">
      <dgm:prSet presAssocID="{F9430B30-AAAA-413B-A2A5-0DD4457EAD6A}" presName="accentRepeatNode" presStyleLbl="solidAlignAcc1" presStyleIdx="14" presStyleCnt="20" custLinFactX="86315" custLinFactNeighborX="100000"/>
      <dgm:spPr/>
      <dgm:t>
        <a:bodyPr/>
        <a:lstStyle/>
        <a:p>
          <a:endParaRPr lang="th-TH"/>
        </a:p>
      </dgm:t>
    </dgm:pt>
    <dgm:pt modelId="{EEB07721-B321-448F-B06D-A1B631192ABA}" type="pres">
      <dgm:prSet presAssocID="{65B7E0FC-25F2-4C25-A193-487DD34C1393}" presName="image8" presStyleCnt="0"/>
      <dgm:spPr/>
      <dgm:t>
        <a:bodyPr/>
        <a:lstStyle/>
        <a:p>
          <a:endParaRPr lang="th-TH"/>
        </a:p>
      </dgm:t>
    </dgm:pt>
    <dgm:pt modelId="{2DF01804-8669-48C5-B848-079F3817EA6F}" type="pres">
      <dgm:prSet presAssocID="{65B7E0FC-25F2-4C25-A193-487DD34C1393}" presName="imageRepeatNode" presStyleLbl="alignAcc1" presStyleIdx="7" presStyleCnt="10" custScaleX="43974" custScaleY="42922" custLinFactNeighborX="21682"/>
      <dgm:spPr/>
      <dgm:t>
        <a:bodyPr/>
        <a:lstStyle/>
        <a:p>
          <a:endParaRPr lang="th-TH"/>
        </a:p>
      </dgm:t>
    </dgm:pt>
    <dgm:pt modelId="{531EAA03-0C5B-437D-96D8-654358DAB4FF}" type="pres">
      <dgm:prSet presAssocID="{65B7E0FC-25F2-4C25-A193-487DD34C1393}" presName="imageaccent8" presStyleCnt="0"/>
      <dgm:spPr/>
      <dgm:t>
        <a:bodyPr/>
        <a:lstStyle/>
        <a:p>
          <a:endParaRPr lang="th-TH"/>
        </a:p>
      </dgm:t>
    </dgm:pt>
    <dgm:pt modelId="{695E907D-B15C-47E8-8DDA-F7768B14567C}" type="pres">
      <dgm:prSet presAssocID="{65B7E0FC-25F2-4C25-A193-487DD34C1393}" presName="accentRepeatNode" presStyleLbl="solidAlignAcc1" presStyleIdx="15" presStyleCnt="20" custLinFactX="77602" custLinFactNeighborX="100000" custLinFactNeighborY="25454"/>
      <dgm:spPr/>
      <dgm:t>
        <a:bodyPr/>
        <a:lstStyle/>
        <a:p>
          <a:endParaRPr lang="th-TH"/>
        </a:p>
      </dgm:t>
    </dgm:pt>
    <dgm:pt modelId="{D49894B8-C4A4-40C0-AF78-E95EC268E7E4}" type="pres">
      <dgm:prSet presAssocID="{BD1947DE-0CA9-494E-AA64-95CA8E3F0B72}" presName="text9" presStyleCnt="0"/>
      <dgm:spPr/>
      <dgm:t>
        <a:bodyPr/>
        <a:lstStyle/>
        <a:p>
          <a:endParaRPr lang="th-TH"/>
        </a:p>
      </dgm:t>
    </dgm:pt>
    <dgm:pt modelId="{0505F95F-1B8A-47EF-8A3E-8BE0191C4CCE}" type="pres">
      <dgm:prSet presAssocID="{BD1947DE-0CA9-494E-AA64-95CA8E3F0B72}" presName="textRepeatNode" presStyleLbl="alignNode1" presStyleIdx="8" presStyleCnt="10" custScaleX="103706" custScaleY="101095" custLinFactNeighborX="-59742" custLinFactNeighborY="5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6E7E23-96C8-4F27-ABF2-86E5353767D1}" type="pres">
      <dgm:prSet presAssocID="{BD1947DE-0CA9-494E-AA64-95CA8E3F0B72}" presName="textaccent9" presStyleCnt="0"/>
      <dgm:spPr/>
      <dgm:t>
        <a:bodyPr/>
        <a:lstStyle/>
        <a:p>
          <a:endParaRPr lang="th-TH"/>
        </a:p>
      </dgm:t>
    </dgm:pt>
    <dgm:pt modelId="{4E636143-F817-484C-8E84-CAAB77E16D7E}" type="pres">
      <dgm:prSet presAssocID="{BD1947DE-0CA9-494E-AA64-95CA8E3F0B72}" presName="accentRepeatNode" presStyleLbl="solidAlignAcc1" presStyleIdx="16" presStyleCnt="20"/>
      <dgm:spPr/>
      <dgm:t>
        <a:bodyPr/>
        <a:lstStyle/>
        <a:p>
          <a:endParaRPr lang="th-TH"/>
        </a:p>
      </dgm:t>
    </dgm:pt>
    <dgm:pt modelId="{097555A8-3BB3-41ED-8585-B3EA8BB7410F}" type="pres">
      <dgm:prSet presAssocID="{E87470A4-3F96-4162-BA13-9CA48C8CC98D}" presName="image9" presStyleCnt="0"/>
      <dgm:spPr/>
      <dgm:t>
        <a:bodyPr/>
        <a:lstStyle/>
        <a:p>
          <a:endParaRPr lang="th-TH"/>
        </a:p>
      </dgm:t>
    </dgm:pt>
    <dgm:pt modelId="{541C61C8-79CC-43E7-8D39-F2F329C25778}" type="pres">
      <dgm:prSet presAssocID="{E87470A4-3F96-4162-BA13-9CA48C8CC98D}" presName="imageRepeatNode" presStyleLbl="alignAcc1" presStyleIdx="8" presStyleCnt="10" custScaleX="45740" custScaleY="43064" custLinFactX="-100000" custLinFactY="-40100" custLinFactNeighborX="-139473" custLinFactNeighborY="-100000"/>
      <dgm:spPr/>
      <dgm:t>
        <a:bodyPr/>
        <a:lstStyle/>
        <a:p>
          <a:endParaRPr lang="th-TH"/>
        </a:p>
      </dgm:t>
    </dgm:pt>
    <dgm:pt modelId="{68A27F95-D83F-4C53-82D7-55E660CB7112}" type="pres">
      <dgm:prSet presAssocID="{E87470A4-3F96-4162-BA13-9CA48C8CC98D}" presName="imageaccent9" presStyleCnt="0"/>
      <dgm:spPr/>
      <dgm:t>
        <a:bodyPr/>
        <a:lstStyle/>
        <a:p>
          <a:endParaRPr lang="th-TH"/>
        </a:p>
      </dgm:t>
    </dgm:pt>
    <dgm:pt modelId="{A37CEEE8-3690-4836-ABF9-EBD3F0813267}" type="pres">
      <dgm:prSet presAssocID="{E87470A4-3F96-4162-BA13-9CA48C8CC98D}" presName="accentRepeatNode" presStyleLbl="solidAlignAcc1" presStyleIdx="17" presStyleCnt="20"/>
      <dgm:spPr/>
      <dgm:t>
        <a:bodyPr/>
        <a:lstStyle/>
        <a:p>
          <a:endParaRPr lang="th-TH"/>
        </a:p>
      </dgm:t>
    </dgm:pt>
    <dgm:pt modelId="{1CAA7BEB-B499-4AD3-94C8-7F3B3E651471}" type="pres">
      <dgm:prSet presAssocID="{E1ACB87E-B215-431D-82CC-BB4DF19216FB}" presName="text10" presStyleCnt="0"/>
      <dgm:spPr/>
      <dgm:t>
        <a:bodyPr/>
        <a:lstStyle/>
        <a:p>
          <a:endParaRPr lang="th-TH"/>
        </a:p>
      </dgm:t>
    </dgm:pt>
    <dgm:pt modelId="{0B15D74B-6BE0-4706-8021-1B81ABFEC8D2}" type="pres">
      <dgm:prSet presAssocID="{E1ACB87E-B215-431D-82CC-BB4DF19216FB}" presName="textRepeatNode" presStyleLbl="alignNode1" presStyleIdx="9" presStyleCnt="10" custLinFactY="-100000" custLinFactNeighborX="-65200" custLinFactNeighborY="-181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85F1C7-87A2-4D24-9143-E4C2F19761B1}" type="pres">
      <dgm:prSet presAssocID="{E1ACB87E-B215-431D-82CC-BB4DF19216FB}" presName="textaccent10" presStyleCnt="0"/>
      <dgm:spPr/>
      <dgm:t>
        <a:bodyPr/>
        <a:lstStyle/>
        <a:p>
          <a:endParaRPr lang="th-TH"/>
        </a:p>
      </dgm:t>
    </dgm:pt>
    <dgm:pt modelId="{D5764CCE-DA8F-4286-B7DA-6A8CB6BFE7C4}" type="pres">
      <dgm:prSet presAssocID="{E1ACB87E-B215-431D-82CC-BB4DF19216FB}" presName="accentRepeatNode" presStyleLbl="solidAlignAcc1" presStyleIdx="18" presStyleCnt="20"/>
      <dgm:spPr/>
      <dgm:t>
        <a:bodyPr/>
        <a:lstStyle/>
        <a:p>
          <a:endParaRPr lang="th-TH"/>
        </a:p>
      </dgm:t>
    </dgm:pt>
    <dgm:pt modelId="{3C66B7CA-50A0-4D87-B1FD-0C34329FCFAF}" type="pres">
      <dgm:prSet presAssocID="{43F80211-45C4-47B4-8490-A06AAFBE2E52}" presName="image10" presStyleCnt="0"/>
      <dgm:spPr/>
      <dgm:t>
        <a:bodyPr/>
        <a:lstStyle/>
        <a:p>
          <a:endParaRPr lang="th-TH"/>
        </a:p>
      </dgm:t>
    </dgm:pt>
    <dgm:pt modelId="{C47D206D-00FF-496F-9D06-6E7B4E8ECFB4}" type="pres">
      <dgm:prSet presAssocID="{43F80211-45C4-47B4-8490-A06AAFBE2E52}" presName="imageRepeatNode" presStyleLbl="alignAcc1" presStyleIdx="9" presStyleCnt="10" custAng="3144816" custFlipVert="0" custScaleX="36460" custScaleY="39573" custLinFactX="-7293" custLinFactNeighborX="-100000" custLinFactNeighborY="-67537"/>
      <dgm:spPr/>
      <dgm:t>
        <a:bodyPr/>
        <a:lstStyle/>
        <a:p>
          <a:endParaRPr lang="th-TH"/>
        </a:p>
      </dgm:t>
    </dgm:pt>
    <dgm:pt modelId="{49849FB0-2ACB-422C-9CE5-C536578BAFDA}" type="pres">
      <dgm:prSet presAssocID="{43F80211-45C4-47B4-8490-A06AAFBE2E52}" presName="imageaccent10" presStyleCnt="0"/>
      <dgm:spPr/>
      <dgm:t>
        <a:bodyPr/>
        <a:lstStyle/>
        <a:p>
          <a:endParaRPr lang="th-TH"/>
        </a:p>
      </dgm:t>
    </dgm:pt>
    <dgm:pt modelId="{A2494773-6237-46CF-9378-443C7DAB0392}" type="pres">
      <dgm:prSet presAssocID="{43F80211-45C4-47B4-8490-A06AAFBE2E52}" presName="accentRepeatNode" presStyleLbl="solidAlignAcc1" presStyleIdx="19" presStyleCnt="20"/>
      <dgm:spPr/>
      <dgm:t>
        <a:bodyPr/>
        <a:lstStyle/>
        <a:p>
          <a:endParaRPr lang="th-TH"/>
        </a:p>
      </dgm:t>
    </dgm:pt>
  </dgm:ptLst>
  <dgm:cxnLst>
    <dgm:cxn modelId="{9EC66542-576B-412C-BFE7-9B6986D1A0FD}" srcId="{4C28B011-B05A-437F-AC06-D7CE6D8B0EF2}" destId="{E1ACB87E-B215-431D-82CC-BB4DF19216FB}" srcOrd="9" destOrd="0" parTransId="{F116E35D-EDF9-43D7-95D9-072063D8DF32}" sibTransId="{43F80211-45C4-47B4-8490-A06AAFBE2E52}"/>
    <dgm:cxn modelId="{FE8F33D8-451A-4A91-B824-3D4170671BBD}" srcId="{4C28B011-B05A-437F-AC06-D7CE6D8B0EF2}" destId="{6FDF7F8E-83BE-4585-98C0-444A4634505A}" srcOrd="0" destOrd="0" parTransId="{B4FE1276-A316-476A-B7E6-0A77C1C5992D}" sibTransId="{4D47AA9A-D95C-424A-8B42-1F14C96F162B}"/>
    <dgm:cxn modelId="{0D59C57F-30DB-4EBB-ADBA-4F79F8A47543}" type="presOf" srcId="{4D47AA9A-D95C-424A-8B42-1F14C96F162B}" destId="{FA7A8625-9B23-43C8-A879-637E636BE626}" srcOrd="0" destOrd="0" presId="urn:microsoft.com/office/officeart/2008/layout/HexagonCluster"/>
    <dgm:cxn modelId="{0390AE06-ABE0-43D2-9DE1-ACCA2183DC35}" type="presOf" srcId="{4C28B011-B05A-437F-AC06-D7CE6D8B0EF2}" destId="{F1F9DC4B-605F-439C-B562-18867F49CB00}" srcOrd="0" destOrd="0" presId="urn:microsoft.com/office/officeart/2008/layout/HexagonCluster"/>
    <dgm:cxn modelId="{76C34A96-78F0-4DF8-92F5-9769BFFB34FE}" type="presOf" srcId="{7B1E0B06-E0F7-4E4E-B3E4-8F3DC9FEEE94}" destId="{D6873164-8BC6-4A91-B1D2-5071E26151B4}" srcOrd="0" destOrd="0" presId="urn:microsoft.com/office/officeart/2008/layout/HexagonCluster"/>
    <dgm:cxn modelId="{FEB613C4-400E-4E41-BFD8-AB3A662DD7F7}" srcId="{4C28B011-B05A-437F-AC06-D7CE6D8B0EF2}" destId="{F9430B30-AAAA-413B-A2A5-0DD4457EAD6A}" srcOrd="7" destOrd="0" parTransId="{DC11532C-B0FB-435D-8F45-E5C89EB7D0E9}" sibTransId="{65B7E0FC-25F2-4C25-A193-487DD34C1393}"/>
    <dgm:cxn modelId="{B636C9EF-5133-4755-B442-2E7787FCC6EA}" type="presOf" srcId="{E1ACB87E-B215-431D-82CC-BB4DF19216FB}" destId="{0B15D74B-6BE0-4706-8021-1B81ABFEC8D2}" srcOrd="0" destOrd="0" presId="urn:microsoft.com/office/officeart/2008/layout/HexagonCluster"/>
    <dgm:cxn modelId="{717B4129-BF5B-4F3B-92C7-68EBDCC7709C}" type="presOf" srcId="{F9430B30-AAAA-413B-A2A5-0DD4457EAD6A}" destId="{9E740828-25D0-48A3-A0DA-2F3BD7C4BFC1}" srcOrd="0" destOrd="0" presId="urn:microsoft.com/office/officeart/2008/layout/HexagonCluster"/>
    <dgm:cxn modelId="{522496DC-25A2-44E8-BB6B-E68C27E5CB9D}" srcId="{4C28B011-B05A-437F-AC06-D7CE6D8B0EF2}" destId="{C08185B3-1121-4E83-AC83-C6CA97F89D94}" srcOrd="5" destOrd="0" parTransId="{ADDA6E59-8497-4A89-AE69-062AC3FE3962}" sibTransId="{B661A168-EA57-405D-8963-CB3496F18046}"/>
    <dgm:cxn modelId="{94184CC6-0F48-4218-A8A7-8A27BF1F70D7}" srcId="{4C28B011-B05A-437F-AC06-D7CE6D8B0EF2}" destId="{40C41FC5-8221-4CFC-ABA5-2C9F39409C54}" srcOrd="2" destOrd="0" parTransId="{643E1964-EAD4-4B59-98F7-582A0F98F8F8}" sibTransId="{1F384A33-4ED9-4EDD-9BBF-DF767062B382}"/>
    <dgm:cxn modelId="{D99F4252-2930-4499-91A6-75EF2EAFE4AD}" type="presOf" srcId="{65B7E0FC-25F2-4C25-A193-487DD34C1393}" destId="{2DF01804-8669-48C5-B848-079F3817EA6F}" srcOrd="0" destOrd="0" presId="urn:microsoft.com/office/officeart/2008/layout/HexagonCluster"/>
    <dgm:cxn modelId="{C23BF4AA-85A9-4EC0-983D-0CC2122C56DC}" type="presOf" srcId="{1F384A33-4ED9-4EDD-9BBF-DF767062B382}" destId="{09716D33-8C7D-405C-9367-D958A35A96A4}" srcOrd="0" destOrd="0" presId="urn:microsoft.com/office/officeart/2008/layout/HexagonCluster"/>
    <dgm:cxn modelId="{0CEFEA7D-FA01-42B8-881A-8B9DE3458273}" type="presOf" srcId="{405F1469-0F0A-4015-BBD3-848FE1208667}" destId="{9A62DBBD-6A84-4B0E-AE58-8501F54523EB}" srcOrd="0" destOrd="0" presId="urn:microsoft.com/office/officeart/2008/layout/HexagonCluster"/>
    <dgm:cxn modelId="{B609CB02-E2CE-4402-A4E2-2B0482A4CEBF}" type="presOf" srcId="{E87470A4-3F96-4162-BA13-9CA48C8CC98D}" destId="{541C61C8-79CC-43E7-8D39-F2F329C25778}" srcOrd="0" destOrd="0" presId="urn:microsoft.com/office/officeart/2008/layout/HexagonCluster"/>
    <dgm:cxn modelId="{0514998E-AE77-4047-B2FE-29F33C4C748D}" type="presOf" srcId="{43F80211-45C4-47B4-8490-A06AAFBE2E52}" destId="{C47D206D-00FF-496F-9D06-6E7B4E8ECFB4}" srcOrd="0" destOrd="0" presId="urn:microsoft.com/office/officeart/2008/layout/HexagonCluster"/>
    <dgm:cxn modelId="{F09819DC-5C82-4F78-A008-18893A592DB9}" type="presOf" srcId="{40C41FC5-8221-4CFC-ABA5-2C9F39409C54}" destId="{B468091B-A969-4582-BB88-DE6ABA1679C8}" srcOrd="0" destOrd="0" presId="urn:microsoft.com/office/officeart/2008/layout/HexagonCluster"/>
    <dgm:cxn modelId="{AF8305A0-4CE2-44E2-8926-58C6C79C204D}" type="presOf" srcId="{BD1947DE-0CA9-494E-AA64-95CA8E3F0B72}" destId="{0505F95F-1B8A-47EF-8A3E-8BE0191C4CCE}" srcOrd="0" destOrd="0" presId="urn:microsoft.com/office/officeart/2008/layout/HexagonCluster"/>
    <dgm:cxn modelId="{76F26D53-F443-402F-A6BB-D326133C74FD}" type="presOf" srcId="{B661A168-EA57-405D-8963-CB3496F18046}" destId="{6EBB7A40-5613-40B4-BAAF-18B5CC04B6B7}" srcOrd="0" destOrd="0" presId="urn:microsoft.com/office/officeart/2008/layout/HexagonCluster"/>
    <dgm:cxn modelId="{9768A8E2-09C2-43B6-88A2-58BF146A484D}" type="presOf" srcId="{6753633F-EA82-4478-BB54-0ECCEC53335C}" destId="{3065E83F-D139-4960-8BE1-DC0546C12CE6}" srcOrd="0" destOrd="0" presId="urn:microsoft.com/office/officeart/2008/layout/HexagonCluster"/>
    <dgm:cxn modelId="{F49753F8-9844-40C3-9885-A5E8B9955387}" srcId="{4C28B011-B05A-437F-AC06-D7CE6D8B0EF2}" destId="{BD1947DE-0CA9-494E-AA64-95CA8E3F0B72}" srcOrd="8" destOrd="0" parTransId="{F706ADAC-C4B5-46F9-8403-69263519BB6A}" sibTransId="{E87470A4-3F96-4162-BA13-9CA48C8CC98D}"/>
    <dgm:cxn modelId="{FD5FC8E8-B586-468E-B0D7-1B0C3625E918}" srcId="{4C28B011-B05A-437F-AC06-D7CE6D8B0EF2}" destId="{F107B600-E543-4378-80E7-0AD884D601A6}" srcOrd="4" destOrd="0" parTransId="{962BE27A-AEFB-4888-9B57-2F2DFFB66456}" sibTransId="{7B1E0B06-E0F7-4E4E-B3E4-8F3DC9FEEE94}"/>
    <dgm:cxn modelId="{3E590D2B-5EE0-4365-9C3D-251267B051CB}" srcId="{4C28B011-B05A-437F-AC06-D7CE6D8B0EF2}" destId="{FC199B38-B13A-4188-9A0E-EE9C26D5B8CC}" srcOrd="6" destOrd="0" parTransId="{62F74D05-0B8C-4C0F-B32F-09460D59076F}" sibTransId="{6753633F-EA82-4478-BB54-0ECCEC53335C}"/>
    <dgm:cxn modelId="{58985CD5-FA85-4D96-AD46-51D8B24FAE85}" srcId="{4C28B011-B05A-437F-AC06-D7CE6D8B0EF2}" destId="{35AE859A-F905-4742-8556-6F5FEBF2F3A1}" srcOrd="1" destOrd="0" parTransId="{FB8327FF-73A0-49A2-AF22-7690E3D811D9}" sibTransId="{E4997D77-7A34-4CFA-9DE2-964DCBA97C53}"/>
    <dgm:cxn modelId="{4CEBFDA2-1EFD-4B43-B6F1-D93293CED04F}" type="presOf" srcId="{E4997D77-7A34-4CFA-9DE2-964DCBA97C53}" destId="{A1CF13C2-1177-4435-9BE1-5DB267DA6A7D}" srcOrd="0" destOrd="0" presId="urn:microsoft.com/office/officeart/2008/layout/HexagonCluster"/>
    <dgm:cxn modelId="{5D04C7A1-E96F-4A76-B3CC-790632CA5289}" type="presOf" srcId="{6FDF7F8E-83BE-4585-98C0-444A4634505A}" destId="{80075146-EA61-471E-849A-AF679D595D1E}" srcOrd="0" destOrd="0" presId="urn:microsoft.com/office/officeart/2008/layout/HexagonCluster"/>
    <dgm:cxn modelId="{FF1AC911-A520-4791-BACE-FA1EC7E8B151}" type="presOf" srcId="{6DC8F9FD-0413-407A-BD29-3623351BB5B0}" destId="{51A2C5F0-280E-48B4-BB9F-067D6D6D5D64}" srcOrd="0" destOrd="0" presId="urn:microsoft.com/office/officeart/2008/layout/HexagonCluster"/>
    <dgm:cxn modelId="{83ECD676-2ED6-4723-A21C-D4814F209FE6}" type="presOf" srcId="{35AE859A-F905-4742-8556-6F5FEBF2F3A1}" destId="{59919EA4-A12A-4441-A11E-E8D8C4309D31}" srcOrd="0" destOrd="0" presId="urn:microsoft.com/office/officeart/2008/layout/HexagonCluster"/>
    <dgm:cxn modelId="{5E987ACC-9217-41CF-8237-EDEDAD3E20E0}" srcId="{4C28B011-B05A-437F-AC06-D7CE6D8B0EF2}" destId="{405F1469-0F0A-4015-BBD3-848FE1208667}" srcOrd="3" destOrd="0" parTransId="{8289414B-2E22-4A1B-9F20-949331FACFBF}" sibTransId="{6DC8F9FD-0413-407A-BD29-3623351BB5B0}"/>
    <dgm:cxn modelId="{40B768B6-C3BB-4F8D-9E23-43FBABE33E5F}" type="presOf" srcId="{C08185B3-1121-4E83-AC83-C6CA97F89D94}" destId="{DAC6422F-F79C-4222-AF71-C1DE028364E8}" srcOrd="0" destOrd="0" presId="urn:microsoft.com/office/officeart/2008/layout/HexagonCluster"/>
    <dgm:cxn modelId="{D09327F5-A7F4-4B50-96C6-418D1ED6AA7F}" type="presOf" srcId="{FC199B38-B13A-4188-9A0E-EE9C26D5B8CC}" destId="{7379FF47-4E6B-444D-8050-658D8CFD0D20}" srcOrd="0" destOrd="0" presId="urn:microsoft.com/office/officeart/2008/layout/HexagonCluster"/>
    <dgm:cxn modelId="{7B2B956D-AFB1-44F5-B0C6-561BE9C13FB4}" type="presOf" srcId="{F107B600-E543-4378-80E7-0AD884D601A6}" destId="{136FCDC2-C3D9-4B9E-B64C-6ACD2FAC3051}" srcOrd="0" destOrd="0" presId="urn:microsoft.com/office/officeart/2008/layout/HexagonCluster"/>
    <dgm:cxn modelId="{B6BC7A15-C6A4-4E46-89FB-3FE39AD26186}" type="presParOf" srcId="{F1F9DC4B-605F-439C-B562-18867F49CB00}" destId="{FB089D80-D0F5-40B3-BF67-DF09B0FACB70}" srcOrd="0" destOrd="0" presId="urn:microsoft.com/office/officeart/2008/layout/HexagonCluster"/>
    <dgm:cxn modelId="{45DC5F89-5782-4606-835B-7E36AEB40CF0}" type="presParOf" srcId="{FB089D80-D0F5-40B3-BF67-DF09B0FACB70}" destId="{80075146-EA61-471E-849A-AF679D595D1E}" srcOrd="0" destOrd="0" presId="urn:microsoft.com/office/officeart/2008/layout/HexagonCluster"/>
    <dgm:cxn modelId="{A707B2AB-9E99-49A1-9953-2389E129374B}" type="presParOf" srcId="{F1F9DC4B-605F-439C-B562-18867F49CB00}" destId="{F2E55CBD-764D-4090-9E41-F10A12F40A14}" srcOrd="1" destOrd="0" presId="urn:microsoft.com/office/officeart/2008/layout/HexagonCluster"/>
    <dgm:cxn modelId="{29F64A82-532C-4ABB-A452-DFD6266ED7AE}" type="presParOf" srcId="{F2E55CBD-764D-4090-9E41-F10A12F40A14}" destId="{8AC1C4A0-BCE9-41FC-80BD-AF9D77C2B41E}" srcOrd="0" destOrd="0" presId="urn:microsoft.com/office/officeart/2008/layout/HexagonCluster"/>
    <dgm:cxn modelId="{C6A444D7-AADD-4CAF-9B28-15DFFBAEEBA5}" type="presParOf" srcId="{F1F9DC4B-605F-439C-B562-18867F49CB00}" destId="{3B904292-BDAF-4A9A-B7F0-D6FBC9342039}" srcOrd="2" destOrd="0" presId="urn:microsoft.com/office/officeart/2008/layout/HexagonCluster"/>
    <dgm:cxn modelId="{F8FD3B29-B371-40BB-ADC9-5CCB711A2470}" type="presParOf" srcId="{3B904292-BDAF-4A9A-B7F0-D6FBC9342039}" destId="{FA7A8625-9B23-43C8-A879-637E636BE626}" srcOrd="0" destOrd="0" presId="urn:microsoft.com/office/officeart/2008/layout/HexagonCluster"/>
    <dgm:cxn modelId="{5537F17D-A8D3-4593-825C-E851FF82CFA5}" type="presParOf" srcId="{F1F9DC4B-605F-439C-B562-18867F49CB00}" destId="{ABC63E50-5F60-4413-9257-06C415C642B7}" srcOrd="3" destOrd="0" presId="urn:microsoft.com/office/officeart/2008/layout/HexagonCluster"/>
    <dgm:cxn modelId="{5C83FA01-67F2-4853-95B0-ECB267255392}" type="presParOf" srcId="{ABC63E50-5F60-4413-9257-06C415C642B7}" destId="{F190A75E-D14E-405D-90E5-39544ED43F3F}" srcOrd="0" destOrd="0" presId="urn:microsoft.com/office/officeart/2008/layout/HexagonCluster"/>
    <dgm:cxn modelId="{1AD29685-4AC1-4E79-935F-F4B3D30AFB4B}" type="presParOf" srcId="{F1F9DC4B-605F-439C-B562-18867F49CB00}" destId="{2CE405DD-E11F-418B-81E6-AC79FFC1FF80}" srcOrd="4" destOrd="0" presId="urn:microsoft.com/office/officeart/2008/layout/HexagonCluster"/>
    <dgm:cxn modelId="{570680B4-9428-4826-82DC-A222C878F54E}" type="presParOf" srcId="{2CE405DD-E11F-418B-81E6-AC79FFC1FF80}" destId="{59919EA4-A12A-4441-A11E-E8D8C4309D31}" srcOrd="0" destOrd="0" presId="urn:microsoft.com/office/officeart/2008/layout/HexagonCluster"/>
    <dgm:cxn modelId="{047246E4-9DF2-47C9-86B0-DAC1774129BE}" type="presParOf" srcId="{F1F9DC4B-605F-439C-B562-18867F49CB00}" destId="{FE7EB1D4-2FB7-4342-B81A-6666061139E8}" srcOrd="5" destOrd="0" presId="urn:microsoft.com/office/officeart/2008/layout/HexagonCluster"/>
    <dgm:cxn modelId="{410DC657-4350-4CC8-B882-1BF7D9EE64C7}" type="presParOf" srcId="{FE7EB1D4-2FB7-4342-B81A-6666061139E8}" destId="{498C53CB-E2E0-4976-B77E-077A99CFEC7A}" srcOrd="0" destOrd="0" presId="urn:microsoft.com/office/officeart/2008/layout/HexagonCluster"/>
    <dgm:cxn modelId="{1DC16D67-2C58-4B32-9A21-4C85E5BEBA42}" type="presParOf" srcId="{F1F9DC4B-605F-439C-B562-18867F49CB00}" destId="{70CED49F-C7CF-46B6-919A-75D1BA6C33AC}" srcOrd="6" destOrd="0" presId="urn:microsoft.com/office/officeart/2008/layout/HexagonCluster"/>
    <dgm:cxn modelId="{AC1BD07D-C5F1-4E7C-A521-F69904BEB502}" type="presParOf" srcId="{70CED49F-C7CF-46B6-919A-75D1BA6C33AC}" destId="{A1CF13C2-1177-4435-9BE1-5DB267DA6A7D}" srcOrd="0" destOrd="0" presId="urn:microsoft.com/office/officeart/2008/layout/HexagonCluster"/>
    <dgm:cxn modelId="{3F62C570-71B9-44E1-BE98-36D239151C34}" type="presParOf" srcId="{F1F9DC4B-605F-439C-B562-18867F49CB00}" destId="{C802B5C1-C449-4C36-BF77-C07C43E99264}" srcOrd="7" destOrd="0" presId="urn:microsoft.com/office/officeart/2008/layout/HexagonCluster"/>
    <dgm:cxn modelId="{AA0043DD-7CBD-4BBA-8F8E-D7092088939F}" type="presParOf" srcId="{C802B5C1-C449-4C36-BF77-C07C43E99264}" destId="{4514AE8E-450E-417C-8AC1-63F2DEE1F074}" srcOrd="0" destOrd="0" presId="urn:microsoft.com/office/officeart/2008/layout/HexagonCluster"/>
    <dgm:cxn modelId="{0BC27CBA-6428-4D75-9437-B0F3808EAACB}" type="presParOf" srcId="{F1F9DC4B-605F-439C-B562-18867F49CB00}" destId="{B507A75F-5D05-481B-BB19-7923C4E3CB38}" srcOrd="8" destOrd="0" presId="urn:microsoft.com/office/officeart/2008/layout/HexagonCluster"/>
    <dgm:cxn modelId="{E882325C-5125-495E-B37D-5566902F986F}" type="presParOf" srcId="{B507A75F-5D05-481B-BB19-7923C4E3CB38}" destId="{B468091B-A969-4582-BB88-DE6ABA1679C8}" srcOrd="0" destOrd="0" presId="urn:microsoft.com/office/officeart/2008/layout/HexagonCluster"/>
    <dgm:cxn modelId="{3815ADED-0B5E-437E-9142-DAE96A691808}" type="presParOf" srcId="{F1F9DC4B-605F-439C-B562-18867F49CB00}" destId="{B5A37403-B890-47B5-A314-6B7C5665CC84}" srcOrd="9" destOrd="0" presId="urn:microsoft.com/office/officeart/2008/layout/HexagonCluster"/>
    <dgm:cxn modelId="{A42AFCCC-D159-4745-8746-4E010F927960}" type="presParOf" srcId="{B5A37403-B890-47B5-A314-6B7C5665CC84}" destId="{79422A00-D9FE-40B7-881A-2107360A00C4}" srcOrd="0" destOrd="0" presId="urn:microsoft.com/office/officeart/2008/layout/HexagonCluster"/>
    <dgm:cxn modelId="{A8DC7E53-179C-4829-AF3B-5AD6D37390EA}" type="presParOf" srcId="{F1F9DC4B-605F-439C-B562-18867F49CB00}" destId="{1FA529FB-523E-4EAB-B14C-CDAB69695085}" srcOrd="10" destOrd="0" presId="urn:microsoft.com/office/officeart/2008/layout/HexagonCluster"/>
    <dgm:cxn modelId="{1AEC3568-287F-4274-8F0F-CC0BB6A42E45}" type="presParOf" srcId="{1FA529FB-523E-4EAB-B14C-CDAB69695085}" destId="{09716D33-8C7D-405C-9367-D958A35A96A4}" srcOrd="0" destOrd="0" presId="urn:microsoft.com/office/officeart/2008/layout/HexagonCluster"/>
    <dgm:cxn modelId="{BC649FB0-3777-418F-BDAE-99C8C57316D0}" type="presParOf" srcId="{F1F9DC4B-605F-439C-B562-18867F49CB00}" destId="{B3E5BF9D-0286-43EA-BF64-792324A951CD}" srcOrd="11" destOrd="0" presId="urn:microsoft.com/office/officeart/2008/layout/HexagonCluster"/>
    <dgm:cxn modelId="{8064C73B-5158-42CB-9957-FDDF9487FA98}" type="presParOf" srcId="{B3E5BF9D-0286-43EA-BF64-792324A951CD}" destId="{C158F7EC-E075-46C2-8F03-C49895C84176}" srcOrd="0" destOrd="0" presId="urn:microsoft.com/office/officeart/2008/layout/HexagonCluster"/>
    <dgm:cxn modelId="{A122082D-4116-4D29-9395-44992FD3F405}" type="presParOf" srcId="{F1F9DC4B-605F-439C-B562-18867F49CB00}" destId="{4312A700-3E46-470D-B8C8-D89D4561F516}" srcOrd="12" destOrd="0" presId="urn:microsoft.com/office/officeart/2008/layout/HexagonCluster"/>
    <dgm:cxn modelId="{CE3164D1-19D1-4B2F-84C4-74B55C34D6F7}" type="presParOf" srcId="{4312A700-3E46-470D-B8C8-D89D4561F516}" destId="{9A62DBBD-6A84-4B0E-AE58-8501F54523EB}" srcOrd="0" destOrd="0" presId="urn:microsoft.com/office/officeart/2008/layout/HexagonCluster"/>
    <dgm:cxn modelId="{FFA4837E-873E-403E-8868-B4FB433DAA2F}" type="presParOf" srcId="{F1F9DC4B-605F-439C-B562-18867F49CB00}" destId="{93FC35C5-5213-4268-9B68-A13E510D8460}" srcOrd="13" destOrd="0" presId="urn:microsoft.com/office/officeart/2008/layout/HexagonCluster"/>
    <dgm:cxn modelId="{01E8C71E-9232-45FD-9821-8FE38225B59F}" type="presParOf" srcId="{93FC35C5-5213-4268-9B68-A13E510D8460}" destId="{AAD6BFE4-18E5-42D9-A623-71C5CF9D0881}" srcOrd="0" destOrd="0" presId="urn:microsoft.com/office/officeart/2008/layout/HexagonCluster"/>
    <dgm:cxn modelId="{FFC89F88-72A1-4509-BD0D-0ED512BC672A}" type="presParOf" srcId="{F1F9DC4B-605F-439C-B562-18867F49CB00}" destId="{DC89BEFE-E246-4AE8-8001-983A0B1DD404}" srcOrd="14" destOrd="0" presId="urn:microsoft.com/office/officeart/2008/layout/HexagonCluster"/>
    <dgm:cxn modelId="{85BA0650-B150-45AC-BBA3-96CDB0F4A8C4}" type="presParOf" srcId="{DC89BEFE-E246-4AE8-8001-983A0B1DD404}" destId="{51A2C5F0-280E-48B4-BB9F-067D6D6D5D64}" srcOrd="0" destOrd="0" presId="urn:microsoft.com/office/officeart/2008/layout/HexagonCluster"/>
    <dgm:cxn modelId="{C1401E95-E994-4EED-9AA2-85381BF4726C}" type="presParOf" srcId="{F1F9DC4B-605F-439C-B562-18867F49CB00}" destId="{29D71746-1551-47AC-8EEF-555CF34792E4}" srcOrd="15" destOrd="0" presId="urn:microsoft.com/office/officeart/2008/layout/HexagonCluster"/>
    <dgm:cxn modelId="{D8BF31EF-E119-449C-B846-C3AD4AB125F7}" type="presParOf" srcId="{29D71746-1551-47AC-8EEF-555CF34792E4}" destId="{0013B808-2D44-46D7-AD11-C225AF82E2CD}" srcOrd="0" destOrd="0" presId="urn:microsoft.com/office/officeart/2008/layout/HexagonCluster"/>
    <dgm:cxn modelId="{D0B01D9E-EECF-4828-BD27-FB9CDC606BF4}" type="presParOf" srcId="{F1F9DC4B-605F-439C-B562-18867F49CB00}" destId="{1499911A-88BD-4DF0-8C44-8A0B1D96EEF3}" srcOrd="16" destOrd="0" presId="urn:microsoft.com/office/officeart/2008/layout/HexagonCluster"/>
    <dgm:cxn modelId="{A59C3A55-EB3B-44DF-BD8C-353B715CE370}" type="presParOf" srcId="{1499911A-88BD-4DF0-8C44-8A0B1D96EEF3}" destId="{136FCDC2-C3D9-4B9E-B64C-6ACD2FAC3051}" srcOrd="0" destOrd="0" presId="urn:microsoft.com/office/officeart/2008/layout/HexagonCluster"/>
    <dgm:cxn modelId="{DE6EE9C6-194F-459B-B38B-26DC063B4BF7}" type="presParOf" srcId="{F1F9DC4B-605F-439C-B562-18867F49CB00}" destId="{EDA240E3-E6C3-4A10-9AA0-9D68B984BEA4}" srcOrd="17" destOrd="0" presId="urn:microsoft.com/office/officeart/2008/layout/HexagonCluster"/>
    <dgm:cxn modelId="{1DE3419E-D85D-42F8-8469-BDE7B53842F7}" type="presParOf" srcId="{EDA240E3-E6C3-4A10-9AA0-9D68B984BEA4}" destId="{72AC4F7C-23F5-4B5B-BD3C-956FF493B55C}" srcOrd="0" destOrd="0" presId="urn:microsoft.com/office/officeart/2008/layout/HexagonCluster"/>
    <dgm:cxn modelId="{003F3EA8-0949-45FF-BF83-36C7E411E53E}" type="presParOf" srcId="{F1F9DC4B-605F-439C-B562-18867F49CB00}" destId="{28D9EDC9-97E7-462A-A8C1-4769D3E9824C}" srcOrd="18" destOrd="0" presId="urn:microsoft.com/office/officeart/2008/layout/HexagonCluster"/>
    <dgm:cxn modelId="{211063AE-0B98-4F68-ADD6-DA1308F24989}" type="presParOf" srcId="{28D9EDC9-97E7-462A-A8C1-4769D3E9824C}" destId="{D6873164-8BC6-4A91-B1D2-5071E26151B4}" srcOrd="0" destOrd="0" presId="urn:microsoft.com/office/officeart/2008/layout/HexagonCluster"/>
    <dgm:cxn modelId="{B7CA81E9-0AAA-47A9-9FF5-FCCD5E75FB7C}" type="presParOf" srcId="{F1F9DC4B-605F-439C-B562-18867F49CB00}" destId="{29D80A62-48E0-4392-A101-B803C545F1CC}" srcOrd="19" destOrd="0" presId="urn:microsoft.com/office/officeart/2008/layout/HexagonCluster"/>
    <dgm:cxn modelId="{F2A53149-C03E-4435-978C-4E9316DA20BB}" type="presParOf" srcId="{29D80A62-48E0-4392-A101-B803C545F1CC}" destId="{933D3601-E5EE-4E5F-859E-FA0BBDFB4C74}" srcOrd="0" destOrd="0" presId="urn:microsoft.com/office/officeart/2008/layout/HexagonCluster"/>
    <dgm:cxn modelId="{FBC26C44-2C7E-434C-AA87-36612588DE81}" type="presParOf" srcId="{F1F9DC4B-605F-439C-B562-18867F49CB00}" destId="{D8FEC996-7EFA-46E2-BBB4-622959C11EF8}" srcOrd="20" destOrd="0" presId="urn:microsoft.com/office/officeart/2008/layout/HexagonCluster"/>
    <dgm:cxn modelId="{D73E201C-C1AA-45FF-95CB-6133542DAC1A}" type="presParOf" srcId="{D8FEC996-7EFA-46E2-BBB4-622959C11EF8}" destId="{DAC6422F-F79C-4222-AF71-C1DE028364E8}" srcOrd="0" destOrd="0" presId="urn:microsoft.com/office/officeart/2008/layout/HexagonCluster"/>
    <dgm:cxn modelId="{90B3D492-BCF5-4927-84F3-8E6F35F39344}" type="presParOf" srcId="{F1F9DC4B-605F-439C-B562-18867F49CB00}" destId="{1AFEBC1A-26D2-4CA3-B79B-B2D14850F90D}" srcOrd="21" destOrd="0" presId="urn:microsoft.com/office/officeart/2008/layout/HexagonCluster"/>
    <dgm:cxn modelId="{014C6014-3712-45CF-B55E-72D8D18406A3}" type="presParOf" srcId="{1AFEBC1A-26D2-4CA3-B79B-B2D14850F90D}" destId="{3E3901E3-5A13-4EFB-856C-0FA5768976F6}" srcOrd="0" destOrd="0" presId="urn:microsoft.com/office/officeart/2008/layout/HexagonCluster"/>
    <dgm:cxn modelId="{AFA0E87E-4B48-4087-9A5F-593FEF75595C}" type="presParOf" srcId="{F1F9DC4B-605F-439C-B562-18867F49CB00}" destId="{80902889-441A-4119-A94A-8246F6864CB4}" srcOrd="22" destOrd="0" presId="urn:microsoft.com/office/officeart/2008/layout/HexagonCluster"/>
    <dgm:cxn modelId="{4B7B6B00-A6DD-43E9-AD28-390BFBACFA60}" type="presParOf" srcId="{80902889-441A-4119-A94A-8246F6864CB4}" destId="{6EBB7A40-5613-40B4-BAAF-18B5CC04B6B7}" srcOrd="0" destOrd="0" presId="urn:microsoft.com/office/officeart/2008/layout/HexagonCluster"/>
    <dgm:cxn modelId="{272350C4-7F35-4832-8434-BC462549A55A}" type="presParOf" srcId="{F1F9DC4B-605F-439C-B562-18867F49CB00}" destId="{600A8B2D-4806-45EC-A41E-62749F51FE36}" srcOrd="23" destOrd="0" presId="urn:microsoft.com/office/officeart/2008/layout/HexagonCluster"/>
    <dgm:cxn modelId="{2EF68A04-4382-45E0-A0B1-1FA15358A78A}" type="presParOf" srcId="{600A8B2D-4806-45EC-A41E-62749F51FE36}" destId="{2F95DF30-E764-41AB-A772-344B84D809B3}" srcOrd="0" destOrd="0" presId="urn:microsoft.com/office/officeart/2008/layout/HexagonCluster"/>
    <dgm:cxn modelId="{4BF0AFE6-82DC-4D7E-9283-38190383EE74}" type="presParOf" srcId="{F1F9DC4B-605F-439C-B562-18867F49CB00}" destId="{658D25E8-D48A-4DBD-B3AE-ACC9F559E786}" srcOrd="24" destOrd="0" presId="urn:microsoft.com/office/officeart/2008/layout/HexagonCluster"/>
    <dgm:cxn modelId="{11D790CF-3B79-4031-8982-C686DF3F333C}" type="presParOf" srcId="{658D25E8-D48A-4DBD-B3AE-ACC9F559E786}" destId="{7379FF47-4E6B-444D-8050-658D8CFD0D20}" srcOrd="0" destOrd="0" presId="urn:microsoft.com/office/officeart/2008/layout/HexagonCluster"/>
    <dgm:cxn modelId="{78FCD2FD-BA44-40BD-BEBD-D1AF09A4DD45}" type="presParOf" srcId="{F1F9DC4B-605F-439C-B562-18867F49CB00}" destId="{190B83BC-5714-47F4-B228-952E37399EB3}" srcOrd="25" destOrd="0" presId="urn:microsoft.com/office/officeart/2008/layout/HexagonCluster"/>
    <dgm:cxn modelId="{596768B2-66DD-4D0B-8B8F-DC26C3F67A5D}" type="presParOf" srcId="{190B83BC-5714-47F4-B228-952E37399EB3}" destId="{8EAFC326-CCF7-456B-8642-D9968FFEA3E8}" srcOrd="0" destOrd="0" presId="urn:microsoft.com/office/officeart/2008/layout/HexagonCluster"/>
    <dgm:cxn modelId="{D792A68F-EF6C-45FF-B423-7096C883373C}" type="presParOf" srcId="{F1F9DC4B-605F-439C-B562-18867F49CB00}" destId="{31E7481B-7F6F-4A91-ABF6-08C5CFFD583F}" srcOrd="26" destOrd="0" presId="urn:microsoft.com/office/officeart/2008/layout/HexagonCluster"/>
    <dgm:cxn modelId="{07536692-5E05-4887-AB11-F9CD728816DA}" type="presParOf" srcId="{31E7481B-7F6F-4A91-ABF6-08C5CFFD583F}" destId="{3065E83F-D139-4960-8BE1-DC0546C12CE6}" srcOrd="0" destOrd="0" presId="urn:microsoft.com/office/officeart/2008/layout/HexagonCluster"/>
    <dgm:cxn modelId="{456F34AC-9F81-4EC0-B76D-58C4495A581C}" type="presParOf" srcId="{F1F9DC4B-605F-439C-B562-18867F49CB00}" destId="{5AB75B6F-9BCC-495A-A4AD-B2FEF0B0EE88}" srcOrd="27" destOrd="0" presId="urn:microsoft.com/office/officeart/2008/layout/HexagonCluster"/>
    <dgm:cxn modelId="{1C40F695-BE26-457F-98B9-8C876DC9850A}" type="presParOf" srcId="{5AB75B6F-9BCC-495A-A4AD-B2FEF0B0EE88}" destId="{9AFEBBCF-4FD9-43F2-AB02-15479C21B4F7}" srcOrd="0" destOrd="0" presId="urn:microsoft.com/office/officeart/2008/layout/HexagonCluster"/>
    <dgm:cxn modelId="{51B3D23F-FEBB-4474-83B9-C49762D3BDBE}" type="presParOf" srcId="{F1F9DC4B-605F-439C-B562-18867F49CB00}" destId="{6A6FF8B0-4BD0-4273-B9B0-3302AD06897D}" srcOrd="28" destOrd="0" presId="urn:microsoft.com/office/officeart/2008/layout/HexagonCluster"/>
    <dgm:cxn modelId="{6D027524-AF4B-4623-82C0-F2D999484441}" type="presParOf" srcId="{6A6FF8B0-4BD0-4273-B9B0-3302AD06897D}" destId="{9E740828-25D0-48A3-A0DA-2F3BD7C4BFC1}" srcOrd="0" destOrd="0" presId="urn:microsoft.com/office/officeart/2008/layout/HexagonCluster"/>
    <dgm:cxn modelId="{EB1FBC22-DBF2-4697-9D03-5332F278EA7B}" type="presParOf" srcId="{F1F9DC4B-605F-439C-B562-18867F49CB00}" destId="{0E7FB72E-20E2-4E1C-BDE2-987A939A3C87}" srcOrd="29" destOrd="0" presId="urn:microsoft.com/office/officeart/2008/layout/HexagonCluster"/>
    <dgm:cxn modelId="{262F57FD-9AEA-4F98-83DD-AF17E3B5E05D}" type="presParOf" srcId="{0E7FB72E-20E2-4E1C-BDE2-987A939A3C87}" destId="{B667D37F-9770-4BBE-833F-00A02835FEB3}" srcOrd="0" destOrd="0" presId="urn:microsoft.com/office/officeart/2008/layout/HexagonCluster"/>
    <dgm:cxn modelId="{FB6C1A02-FAA5-4EB7-9C1B-F136DF248C3A}" type="presParOf" srcId="{F1F9DC4B-605F-439C-B562-18867F49CB00}" destId="{EEB07721-B321-448F-B06D-A1B631192ABA}" srcOrd="30" destOrd="0" presId="urn:microsoft.com/office/officeart/2008/layout/HexagonCluster"/>
    <dgm:cxn modelId="{53B36A45-C335-4FE7-9E2E-F3698CD76476}" type="presParOf" srcId="{EEB07721-B321-448F-B06D-A1B631192ABA}" destId="{2DF01804-8669-48C5-B848-079F3817EA6F}" srcOrd="0" destOrd="0" presId="urn:microsoft.com/office/officeart/2008/layout/HexagonCluster"/>
    <dgm:cxn modelId="{46EC0299-0437-4C2C-80CE-1602876A87ED}" type="presParOf" srcId="{F1F9DC4B-605F-439C-B562-18867F49CB00}" destId="{531EAA03-0C5B-437D-96D8-654358DAB4FF}" srcOrd="31" destOrd="0" presId="urn:microsoft.com/office/officeart/2008/layout/HexagonCluster"/>
    <dgm:cxn modelId="{9D3C025F-8177-4E8A-BA5F-5A0BB93C9592}" type="presParOf" srcId="{531EAA03-0C5B-437D-96D8-654358DAB4FF}" destId="{695E907D-B15C-47E8-8DDA-F7768B14567C}" srcOrd="0" destOrd="0" presId="urn:microsoft.com/office/officeart/2008/layout/HexagonCluster"/>
    <dgm:cxn modelId="{3BE9B770-806F-471B-9014-CCA261B59969}" type="presParOf" srcId="{F1F9DC4B-605F-439C-B562-18867F49CB00}" destId="{D49894B8-C4A4-40C0-AF78-E95EC268E7E4}" srcOrd="32" destOrd="0" presId="urn:microsoft.com/office/officeart/2008/layout/HexagonCluster"/>
    <dgm:cxn modelId="{28EEE644-AD97-43AB-9BE9-DBE806E948D9}" type="presParOf" srcId="{D49894B8-C4A4-40C0-AF78-E95EC268E7E4}" destId="{0505F95F-1B8A-47EF-8A3E-8BE0191C4CCE}" srcOrd="0" destOrd="0" presId="urn:microsoft.com/office/officeart/2008/layout/HexagonCluster"/>
    <dgm:cxn modelId="{5A5543B9-6696-4713-8958-181B75C5CB48}" type="presParOf" srcId="{F1F9DC4B-605F-439C-B562-18867F49CB00}" destId="{4D6E7E23-96C8-4F27-ABF2-86E5353767D1}" srcOrd="33" destOrd="0" presId="urn:microsoft.com/office/officeart/2008/layout/HexagonCluster"/>
    <dgm:cxn modelId="{6D405CEA-3E34-4C9D-BD3D-D91F5ED0C986}" type="presParOf" srcId="{4D6E7E23-96C8-4F27-ABF2-86E5353767D1}" destId="{4E636143-F817-484C-8E84-CAAB77E16D7E}" srcOrd="0" destOrd="0" presId="urn:microsoft.com/office/officeart/2008/layout/HexagonCluster"/>
    <dgm:cxn modelId="{8B420738-21E6-4D10-AF6D-B8CA2730908E}" type="presParOf" srcId="{F1F9DC4B-605F-439C-B562-18867F49CB00}" destId="{097555A8-3BB3-41ED-8585-B3EA8BB7410F}" srcOrd="34" destOrd="0" presId="urn:microsoft.com/office/officeart/2008/layout/HexagonCluster"/>
    <dgm:cxn modelId="{930B2000-B47E-4EF2-9987-AD9FA4A6351A}" type="presParOf" srcId="{097555A8-3BB3-41ED-8585-B3EA8BB7410F}" destId="{541C61C8-79CC-43E7-8D39-F2F329C25778}" srcOrd="0" destOrd="0" presId="urn:microsoft.com/office/officeart/2008/layout/HexagonCluster"/>
    <dgm:cxn modelId="{79A13984-CE56-464B-A6A5-02DBCAE2C6DF}" type="presParOf" srcId="{F1F9DC4B-605F-439C-B562-18867F49CB00}" destId="{68A27F95-D83F-4C53-82D7-55E660CB7112}" srcOrd="35" destOrd="0" presId="urn:microsoft.com/office/officeart/2008/layout/HexagonCluster"/>
    <dgm:cxn modelId="{A330CC50-B157-4AAB-8925-DAEA31E637C2}" type="presParOf" srcId="{68A27F95-D83F-4C53-82D7-55E660CB7112}" destId="{A37CEEE8-3690-4836-ABF9-EBD3F0813267}" srcOrd="0" destOrd="0" presId="urn:microsoft.com/office/officeart/2008/layout/HexagonCluster"/>
    <dgm:cxn modelId="{995DFB8C-7E80-4CE0-91BE-93C792BFE1C8}" type="presParOf" srcId="{F1F9DC4B-605F-439C-B562-18867F49CB00}" destId="{1CAA7BEB-B499-4AD3-94C8-7F3B3E651471}" srcOrd="36" destOrd="0" presId="urn:microsoft.com/office/officeart/2008/layout/HexagonCluster"/>
    <dgm:cxn modelId="{68DEBFE2-CC8D-4DC7-9E45-0A9D1A330E0C}" type="presParOf" srcId="{1CAA7BEB-B499-4AD3-94C8-7F3B3E651471}" destId="{0B15D74B-6BE0-4706-8021-1B81ABFEC8D2}" srcOrd="0" destOrd="0" presId="urn:microsoft.com/office/officeart/2008/layout/HexagonCluster"/>
    <dgm:cxn modelId="{F35A792C-25B6-4DBB-A896-84C6C3EE48C7}" type="presParOf" srcId="{F1F9DC4B-605F-439C-B562-18867F49CB00}" destId="{0885F1C7-87A2-4D24-9143-E4C2F19761B1}" srcOrd="37" destOrd="0" presId="urn:microsoft.com/office/officeart/2008/layout/HexagonCluster"/>
    <dgm:cxn modelId="{389F81A4-C8AC-4F96-ACAA-BBD7DDDCC2FB}" type="presParOf" srcId="{0885F1C7-87A2-4D24-9143-E4C2F19761B1}" destId="{D5764CCE-DA8F-4286-B7DA-6A8CB6BFE7C4}" srcOrd="0" destOrd="0" presId="urn:microsoft.com/office/officeart/2008/layout/HexagonCluster"/>
    <dgm:cxn modelId="{72D98C52-82DD-4609-A873-A427D2571C51}" type="presParOf" srcId="{F1F9DC4B-605F-439C-B562-18867F49CB00}" destId="{3C66B7CA-50A0-4D87-B1FD-0C34329FCFAF}" srcOrd="38" destOrd="0" presId="urn:microsoft.com/office/officeart/2008/layout/HexagonCluster"/>
    <dgm:cxn modelId="{050180AD-B78A-4ADE-B90A-22ACCF9085AB}" type="presParOf" srcId="{3C66B7CA-50A0-4D87-B1FD-0C34329FCFAF}" destId="{C47D206D-00FF-496F-9D06-6E7B4E8ECFB4}" srcOrd="0" destOrd="0" presId="urn:microsoft.com/office/officeart/2008/layout/HexagonCluster"/>
    <dgm:cxn modelId="{551E2D28-8535-43FC-9CE7-BA4220E1BDC8}" type="presParOf" srcId="{F1F9DC4B-605F-439C-B562-18867F49CB00}" destId="{49849FB0-2ACB-422C-9CE5-C536578BAFDA}" srcOrd="39" destOrd="0" presId="urn:microsoft.com/office/officeart/2008/layout/HexagonCluster"/>
    <dgm:cxn modelId="{5A3B8919-3736-4610-9887-F0DDB38238DE}" type="presParOf" srcId="{49849FB0-2ACB-422C-9CE5-C536578BAFDA}" destId="{A2494773-6237-46CF-9378-443C7DAB039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7E34AB-B552-410E-988B-9D9A66934C1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51926D7-7503-4CA3-9EDB-5DA90B8E57B4}">
      <dgm:prSet phldrT="[ข้อความ]"/>
      <dgm:spPr/>
      <dgm:t>
        <a:bodyPr/>
        <a:lstStyle/>
        <a:p>
          <a:r>
            <a:rPr lang="th-TH" b="1" dirty="0" smtClean="0"/>
            <a:t>คณะกรรมการ</a:t>
          </a:r>
          <a:br>
            <a:rPr lang="th-TH" b="1" dirty="0" smtClean="0"/>
          </a:br>
          <a:r>
            <a:rPr lang="th-TH" b="1" dirty="0" smtClean="0"/>
            <a:t>นโยบายเห็นชอบ</a:t>
          </a:r>
          <a:endParaRPr lang="th-TH" b="1" dirty="0"/>
        </a:p>
      </dgm:t>
    </dgm:pt>
    <dgm:pt modelId="{9EF7F8B1-1858-45A9-A61A-E4B618B32104}" type="parTrans" cxnId="{4243AD78-43A4-4171-A653-23F4A199EC59}">
      <dgm:prSet/>
      <dgm:spPr/>
      <dgm:t>
        <a:bodyPr/>
        <a:lstStyle/>
        <a:p>
          <a:endParaRPr lang="th-TH"/>
        </a:p>
      </dgm:t>
    </dgm:pt>
    <dgm:pt modelId="{EE0ED349-5417-49BB-BC0B-EF621473B48E}" type="sibTrans" cxnId="{4243AD78-43A4-4171-A653-23F4A199EC59}">
      <dgm:prSet/>
      <dgm:spPr/>
      <dgm:t>
        <a:bodyPr/>
        <a:lstStyle/>
        <a:p>
          <a:endParaRPr lang="th-TH"/>
        </a:p>
      </dgm:t>
    </dgm:pt>
    <dgm:pt modelId="{17465E10-19F6-4230-9B36-9C05D334011A}">
      <dgm:prSet phldrT="[ข้อความ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b="1" smtClean="0"/>
            <a:t>มหาวิทยาลัยในกำกับของรัฐ</a:t>
          </a:r>
          <a:endParaRPr lang="th-TH" b="1" dirty="0" smtClean="0"/>
        </a:p>
      </dgm:t>
    </dgm:pt>
    <dgm:pt modelId="{28A1C72A-1AB4-4BDC-A35A-CFFD8B32ABED}" type="parTrans" cxnId="{1381E5F4-180D-4DEC-991E-2E8D64659E81}">
      <dgm:prSet/>
      <dgm:spPr/>
      <dgm:t>
        <a:bodyPr/>
        <a:lstStyle/>
        <a:p>
          <a:endParaRPr lang="th-TH"/>
        </a:p>
      </dgm:t>
    </dgm:pt>
    <dgm:pt modelId="{B66EAA02-A6B8-46C4-AB5A-864529081EB7}" type="sibTrans" cxnId="{1381E5F4-180D-4DEC-991E-2E8D64659E81}">
      <dgm:prSet/>
      <dgm:spPr/>
      <dgm:t>
        <a:bodyPr/>
        <a:lstStyle/>
        <a:p>
          <a:endParaRPr lang="th-TH"/>
        </a:p>
      </dgm:t>
    </dgm:pt>
    <dgm:pt modelId="{67809327-3EE8-480A-B296-CB75EEB0B611}">
      <dgm:prSet phldrT="[ข้อความ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b="1" smtClean="0"/>
            <a:t>หน่วยงานของรัฐใน ตปท.</a:t>
          </a:r>
          <a:endParaRPr lang="th-TH" b="1" dirty="0"/>
        </a:p>
      </dgm:t>
    </dgm:pt>
    <dgm:pt modelId="{E69234EB-3292-48A1-8D93-49473485319D}" type="parTrans" cxnId="{E17ABEA7-A98A-4CD1-8A5C-E2726F6A7952}">
      <dgm:prSet/>
      <dgm:spPr/>
      <dgm:t>
        <a:bodyPr/>
        <a:lstStyle/>
        <a:p>
          <a:endParaRPr lang="th-TH"/>
        </a:p>
      </dgm:t>
    </dgm:pt>
    <dgm:pt modelId="{EE5A1F10-4B02-49DA-ADC6-13E4E30D07C3}" type="sibTrans" cxnId="{E17ABEA7-A98A-4CD1-8A5C-E2726F6A7952}">
      <dgm:prSet/>
      <dgm:spPr/>
      <dgm:t>
        <a:bodyPr/>
        <a:lstStyle/>
        <a:p>
          <a:endParaRPr lang="th-TH"/>
        </a:p>
      </dgm:t>
    </dgm:pt>
    <dgm:pt modelId="{854A63C0-F1C0-4B4F-8F21-A8ADD844A018}">
      <dgm:prSet phldrT="[ข้อความ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b="1" dirty="0" smtClean="0"/>
            <a:t>หน่วยงานของรัฐที่กำหนดในกฎ </a:t>
          </a:r>
          <a:r>
            <a:rPr lang="th-TH" b="1" dirty="0" err="1" smtClean="0"/>
            <a:t>กท</a:t>
          </a:r>
          <a:r>
            <a:rPr lang="th-TH" b="1" dirty="0" smtClean="0"/>
            <a:t>.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dirty="0"/>
        </a:p>
      </dgm:t>
    </dgm:pt>
    <dgm:pt modelId="{7BE911CF-3940-457A-9E20-1A29E8EE2FA9}" type="parTrans" cxnId="{95654FAC-1AEB-47EA-ABDA-B8885D8B16D3}">
      <dgm:prSet/>
      <dgm:spPr/>
      <dgm:t>
        <a:bodyPr/>
        <a:lstStyle/>
        <a:p>
          <a:endParaRPr lang="th-TH"/>
        </a:p>
      </dgm:t>
    </dgm:pt>
    <dgm:pt modelId="{CDA34081-EA84-42D5-9131-A360EF041E09}" type="sibTrans" cxnId="{95654FAC-1AEB-47EA-ABDA-B8885D8B16D3}">
      <dgm:prSet/>
      <dgm:spPr/>
      <dgm:t>
        <a:bodyPr/>
        <a:lstStyle/>
        <a:p>
          <a:endParaRPr lang="th-TH"/>
        </a:p>
      </dgm:t>
    </dgm:pt>
    <dgm:pt modelId="{265C636D-9ABD-47DC-934D-ED01770EB3CF}">
      <dgm:prSet phldrT="[ข้อความ]" custT="1"/>
      <dgm:spPr/>
      <dgm:t>
        <a:bodyPr/>
        <a:lstStyle/>
        <a:p>
          <a:r>
            <a:rPr lang="th-TH" sz="2800" b="1" smtClean="0"/>
            <a:t>รัฐวิสาหกิจ</a:t>
          </a:r>
          <a:endParaRPr lang="th-TH" sz="2800" b="1" dirty="0"/>
        </a:p>
      </dgm:t>
    </dgm:pt>
    <dgm:pt modelId="{27911967-8FDB-481D-ACE9-856B2EAF8AC3}" type="sibTrans" cxnId="{966F0CEC-26F5-4CFE-BE1A-A7D15052219B}">
      <dgm:prSet/>
      <dgm:spPr/>
      <dgm:t>
        <a:bodyPr/>
        <a:lstStyle/>
        <a:p>
          <a:endParaRPr lang="th-TH"/>
        </a:p>
      </dgm:t>
    </dgm:pt>
    <dgm:pt modelId="{C60C2D08-85B1-4EF0-94C1-265DEC10A634}" type="parTrans" cxnId="{966F0CEC-26F5-4CFE-BE1A-A7D15052219B}">
      <dgm:prSet/>
      <dgm:spPr/>
      <dgm:t>
        <a:bodyPr/>
        <a:lstStyle/>
        <a:p>
          <a:endParaRPr lang="th-TH"/>
        </a:p>
      </dgm:t>
    </dgm:pt>
    <dgm:pt modelId="{01549B73-BD0E-44E3-B405-B892D035F043}" type="pres">
      <dgm:prSet presAssocID="{4B7E34AB-B552-410E-988B-9D9A66934C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B0A5F9-ADDB-4033-A6DA-054314959497}" type="pres">
      <dgm:prSet presAssocID="{E51926D7-7503-4CA3-9EDB-5DA90B8E57B4}" presName="centerShape" presStyleLbl="node0" presStyleIdx="0" presStyleCnt="1"/>
      <dgm:spPr/>
      <dgm:t>
        <a:bodyPr/>
        <a:lstStyle/>
        <a:p>
          <a:endParaRPr lang="th-TH"/>
        </a:p>
      </dgm:t>
    </dgm:pt>
    <dgm:pt modelId="{091CD95F-E4A3-4AAB-836C-88677E01240A}" type="pres">
      <dgm:prSet presAssocID="{C60C2D08-85B1-4EF0-94C1-265DEC10A634}" presName="parTrans" presStyleLbl="bgSibTrans2D1" presStyleIdx="0" presStyleCnt="4"/>
      <dgm:spPr/>
      <dgm:t>
        <a:bodyPr/>
        <a:lstStyle/>
        <a:p>
          <a:endParaRPr lang="th-TH"/>
        </a:p>
      </dgm:t>
    </dgm:pt>
    <dgm:pt modelId="{769C6600-CAB3-432D-9206-5F16BB413CC4}" type="pres">
      <dgm:prSet presAssocID="{265C636D-9ABD-47DC-934D-ED01770EB3CF}" presName="node" presStyleLbl="node1" presStyleIdx="0" presStyleCnt="4" custRadScaleRad="98988" custRadScaleInc="6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64BC58-2023-4806-B529-EE077D6D4947}" type="pres">
      <dgm:prSet presAssocID="{28A1C72A-1AB4-4BDC-A35A-CFFD8B32ABED}" presName="parTrans" presStyleLbl="bgSibTrans2D1" presStyleIdx="1" presStyleCnt="4"/>
      <dgm:spPr/>
      <dgm:t>
        <a:bodyPr/>
        <a:lstStyle/>
        <a:p>
          <a:endParaRPr lang="th-TH"/>
        </a:p>
      </dgm:t>
    </dgm:pt>
    <dgm:pt modelId="{96479576-6809-4AB9-A657-3CDB8445A1E4}" type="pres">
      <dgm:prSet presAssocID="{17465E10-19F6-4230-9B36-9C05D33401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70CFE2-7D90-416E-96BC-D95D7E67B4CB}" type="pres">
      <dgm:prSet presAssocID="{E69234EB-3292-48A1-8D93-49473485319D}" presName="parTrans" presStyleLbl="bgSibTrans2D1" presStyleIdx="2" presStyleCnt="4"/>
      <dgm:spPr/>
      <dgm:t>
        <a:bodyPr/>
        <a:lstStyle/>
        <a:p>
          <a:endParaRPr lang="th-TH"/>
        </a:p>
      </dgm:t>
    </dgm:pt>
    <dgm:pt modelId="{B17EB366-0C23-48B4-8AA8-AA2CB32F213C}" type="pres">
      <dgm:prSet presAssocID="{67809327-3EE8-480A-B296-CB75EEB0B6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A84029-4605-44B2-B675-8B2C28E0744E}" type="pres">
      <dgm:prSet presAssocID="{7BE911CF-3940-457A-9E20-1A29E8EE2FA9}" presName="parTrans" presStyleLbl="bgSibTrans2D1" presStyleIdx="3" presStyleCnt="4"/>
      <dgm:spPr/>
      <dgm:t>
        <a:bodyPr/>
        <a:lstStyle/>
        <a:p>
          <a:endParaRPr lang="th-TH"/>
        </a:p>
      </dgm:t>
    </dgm:pt>
    <dgm:pt modelId="{692446D0-86D6-42B8-BC41-F903A2D77CD9}" type="pres">
      <dgm:prSet presAssocID="{854A63C0-F1C0-4B4F-8F21-A8ADD844A0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19140ED-6C19-428B-B22B-F34ACF78732B}" type="presOf" srcId="{E51926D7-7503-4CA3-9EDB-5DA90B8E57B4}" destId="{EEB0A5F9-ADDB-4033-A6DA-054314959497}" srcOrd="0" destOrd="0" presId="urn:microsoft.com/office/officeart/2005/8/layout/radial4"/>
    <dgm:cxn modelId="{77056C8C-9C06-4115-AD84-505EC9065287}" type="presOf" srcId="{E69234EB-3292-48A1-8D93-49473485319D}" destId="{7070CFE2-7D90-416E-96BC-D95D7E67B4CB}" srcOrd="0" destOrd="0" presId="urn:microsoft.com/office/officeart/2005/8/layout/radial4"/>
    <dgm:cxn modelId="{DAD437DF-402F-4E29-8EA2-46CA6AFA7067}" type="presOf" srcId="{67809327-3EE8-480A-B296-CB75EEB0B611}" destId="{B17EB366-0C23-48B4-8AA8-AA2CB32F213C}" srcOrd="0" destOrd="0" presId="urn:microsoft.com/office/officeart/2005/8/layout/radial4"/>
    <dgm:cxn modelId="{AA085006-E525-4199-B73F-8432BABCFB0C}" type="presOf" srcId="{854A63C0-F1C0-4B4F-8F21-A8ADD844A018}" destId="{692446D0-86D6-42B8-BC41-F903A2D77CD9}" srcOrd="0" destOrd="0" presId="urn:microsoft.com/office/officeart/2005/8/layout/radial4"/>
    <dgm:cxn modelId="{4243AD78-43A4-4171-A653-23F4A199EC59}" srcId="{4B7E34AB-B552-410E-988B-9D9A66934C11}" destId="{E51926D7-7503-4CA3-9EDB-5DA90B8E57B4}" srcOrd="0" destOrd="0" parTransId="{9EF7F8B1-1858-45A9-A61A-E4B618B32104}" sibTransId="{EE0ED349-5417-49BB-BC0B-EF621473B48E}"/>
    <dgm:cxn modelId="{1381E5F4-180D-4DEC-991E-2E8D64659E81}" srcId="{E51926D7-7503-4CA3-9EDB-5DA90B8E57B4}" destId="{17465E10-19F6-4230-9B36-9C05D334011A}" srcOrd="1" destOrd="0" parTransId="{28A1C72A-1AB4-4BDC-A35A-CFFD8B32ABED}" sibTransId="{B66EAA02-A6B8-46C4-AB5A-864529081EB7}"/>
    <dgm:cxn modelId="{E17ABEA7-A98A-4CD1-8A5C-E2726F6A7952}" srcId="{E51926D7-7503-4CA3-9EDB-5DA90B8E57B4}" destId="{67809327-3EE8-480A-B296-CB75EEB0B611}" srcOrd="2" destOrd="0" parTransId="{E69234EB-3292-48A1-8D93-49473485319D}" sibTransId="{EE5A1F10-4B02-49DA-ADC6-13E4E30D07C3}"/>
    <dgm:cxn modelId="{95654FAC-1AEB-47EA-ABDA-B8885D8B16D3}" srcId="{E51926D7-7503-4CA3-9EDB-5DA90B8E57B4}" destId="{854A63C0-F1C0-4B4F-8F21-A8ADD844A018}" srcOrd="3" destOrd="0" parTransId="{7BE911CF-3940-457A-9E20-1A29E8EE2FA9}" sibTransId="{CDA34081-EA84-42D5-9131-A360EF041E09}"/>
    <dgm:cxn modelId="{6DFCC04F-B71C-4B71-A6C4-1AED475D908D}" type="presOf" srcId="{C60C2D08-85B1-4EF0-94C1-265DEC10A634}" destId="{091CD95F-E4A3-4AAB-836C-88677E01240A}" srcOrd="0" destOrd="0" presId="urn:microsoft.com/office/officeart/2005/8/layout/radial4"/>
    <dgm:cxn modelId="{56027410-1207-4672-B919-CF24632780B1}" type="presOf" srcId="{265C636D-9ABD-47DC-934D-ED01770EB3CF}" destId="{769C6600-CAB3-432D-9206-5F16BB413CC4}" srcOrd="0" destOrd="0" presId="urn:microsoft.com/office/officeart/2005/8/layout/radial4"/>
    <dgm:cxn modelId="{966F0CEC-26F5-4CFE-BE1A-A7D15052219B}" srcId="{E51926D7-7503-4CA3-9EDB-5DA90B8E57B4}" destId="{265C636D-9ABD-47DC-934D-ED01770EB3CF}" srcOrd="0" destOrd="0" parTransId="{C60C2D08-85B1-4EF0-94C1-265DEC10A634}" sibTransId="{27911967-8FDB-481D-ACE9-856B2EAF8AC3}"/>
    <dgm:cxn modelId="{21FFD931-25B6-4BFC-81B9-7E71F2C14B0A}" type="presOf" srcId="{4B7E34AB-B552-410E-988B-9D9A66934C11}" destId="{01549B73-BD0E-44E3-B405-B892D035F043}" srcOrd="0" destOrd="0" presId="urn:microsoft.com/office/officeart/2005/8/layout/radial4"/>
    <dgm:cxn modelId="{C34C26EB-162C-4FD2-9808-4ACC19A06C4C}" type="presOf" srcId="{17465E10-19F6-4230-9B36-9C05D334011A}" destId="{96479576-6809-4AB9-A657-3CDB8445A1E4}" srcOrd="0" destOrd="0" presId="urn:microsoft.com/office/officeart/2005/8/layout/radial4"/>
    <dgm:cxn modelId="{CB97F7E7-332D-4EB1-83EC-DD26C5E1EBCB}" type="presOf" srcId="{7BE911CF-3940-457A-9E20-1A29E8EE2FA9}" destId="{2DA84029-4605-44B2-B675-8B2C28E0744E}" srcOrd="0" destOrd="0" presId="urn:microsoft.com/office/officeart/2005/8/layout/radial4"/>
    <dgm:cxn modelId="{7FA82ECE-6EE5-40B3-B4D9-A794D112B4CA}" type="presOf" srcId="{28A1C72A-1AB4-4BDC-A35A-CFFD8B32ABED}" destId="{0864BC58-2023-4806-B529-EE077D6D4947}" srcOrd="0" destOrd="0" presId="urn:microsoft.com/office/officeart/2005/8/layout/radial4"/>
    <dgm:cxn modelId="{BEE8B709-FC4E-4F87-A37D-8190E652B05A}" type="presParOf" srcId="{01549B73-BD0E-44E3-B405-B892D035F043}" destId="{EEB0A5F9-ADDB-4033-A6DA-054314959497}" srcOrd="0" destOrd="0" presId="urn:microsoft.com/office/officeart/2005/8/layout/radial4"/>
    <dgm:cxn modelId="{78F955D9-3B90-4F59-A25E-32C7E1023EB0}" type="presParOf" srcId="{01549B73-BD0E-44E3-B405-B892D035F043}" destId="{091CD95F-E4A3-4AAB-836C-88677E01240A}" srcOrd="1" destOrd="0" presId="urn:microsoft.com/office/officeart/2005/8/layout/radial4"/>
    <dgm:cxn modelId="{DF1EF945-507D-4A14-87F7-B5574DD566B9}" type="presParOf" srcId="{01549B73-BD0E-44E3-B405-B892D035F043}" destId="{769C6600-CAB3-432D-9206-5F16BB413CC4}" srcOrd="2" destOrd="0" presId="urn:microsoft.com/office/officeart/2005/8/layout/radial4"/>
    <dgm:cxn modelId="{3A35FE3A-8A95-4F93-8EC2-8517C5F99161}" type="presParOf" srcId="{01549B73-BD0E-44E3-B405-B892D035F043}" destId="{0864BC58-2023-4806-B529-EE077D6D4947}" srcOrd="3" destOrd="0" presId="urn:microsoft.com/office/officeart/2005/8/layout/radial4"/>
    <dgm:cxn modelId="{F1E49FD4-A04E-4469-B34B-4F9615236703}" type="presParOf" srcId="{01549B73-BD0E-44E3-B405-B892D035F043}" destId="{96479576-6809-4AB9-A657-3CDB8445A1E4}" srcOrd="4" destOrd="0" presId="urn:microsoft.com/office/officeart/2005/8/layout/radial4"/>
    <dgm:cxn modelId="{07CF742B-5935-42E5-B997-E00A91E43FAF}" type="presParOf" srcId="{01549B73-BD0E-44E3-B405-B892D035F043}" destId="{7070CFE2-7D90-416E-96BC-D95D7E67B4CB}" srcOrd="5" destOrd="0" presId="urn:microsoft.com/office/officeart/2005/8/layout/radial4"/>
    <dgm:cxn modelId="{1F815794-D694-45F2-9440-A8F2D686A7B1}" type="presParOf" srcId="{01549B73-BD0E-44E3-B405-B892D035F043}" destId="{B17EB366-0C23-48B4-8AA8-AA2CB32F213C}" srcOrd="6" destOrd="0" presId="urn:microsoft.com/office/officeart/2005/8/layout/radial4"/>
    <dgm:cxn modelId="{67C4C5F4-410D-4351-9214-DC71A998307F}" type="presParOf" srcId="{01549B73-BD0E-44E3-B405-B892D035F043}" destId="{2DA84029-4605-44B2-B675-8B2C28E0744E}" srcOrd="7" destOrd="0" presId="urn:microsoft.com/office/officeart/2005/8/layout/radial4"/>
    <dgm:cxn modelId="{ECE6F265-335C-4D22-AF4C-14A3693F18DE}" type="presParOf" srcId="{01549B73-BD0E-44E3-B405-B892D035F043}" destId="{692446D0-86D6-42B8-BC41-F903A2D77CD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B8ACDD-DBC8-46AE-A198-55E144CFAAE2}" type="doc">
      <dgm:prSet loTypeId="urn:microsoft.com/office/officeart/2005/8/layout/list1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9FB4CDC8-9161-4B91-BAF9-9D975651DE7B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1.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การจัดซื้อจัดจ้างของรัฐวิสาหกิจที่เกี่ยวกับการพาณิชย์โดยตรง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DFEB74FF-2C00-4E79-A9B1-AE4C04631D9C}" type="parTrans" cxnId="{DAD01570-9F57-410C-B17D-AD92431B0F7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8D66163-CA79-43C3-AD8D-D804FE805727}" type="sibTrans" cxnId="{DAD01570-9F57-410C-B17D-AD92431B0F7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E596A0F0-19EB-425E-B5D1-B9969A1FCD65}">
      <dgm:prSet phldrT="[ข้อความ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4.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การจัดซื้อจัดจ้างโดยใช้เงินกู้หรือเงินช่วยเหลือจากหน่วยงานในต่างประเทศ ที่สัญญาหรือข้อกำหนดในการให้เงินกู้หรือเงินช่วยเหลือกำหนดไว้เป็นอย่างอื่น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33B99C55-4CC4-46CA-9439-3D9438E79461}" type="parTrans" cxnId="{5C470471-A580-4FD8-84FA-32D320115248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0A6C368-D7C5-4EB5-8387-E0C97DCD9CD4}" type="sibTrans" cxnId="{5C470471-A580-4FD8-84FA-32D320115248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FFAFF489-1F9E-4225-8D18-EAD1630083EA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smtClean="0">
              <a:latin typeface="CordiaUPC" panose="020B0304020202020204" pitchFamily="34" charset="-34"/>
              <a:cs typeface="CordiaUPC" panose="020B0304020202020204" pitchFamily="34" charset="-34"/>
            </a:rPr>
            <a:t>2. </a:t>
          </a:r>
          <a:r>
            <a:rPr lang="th-TH" sz="2000" b="1" smtClean="0">
              <a:latin typeface="CordiaUPC" panose="020B0304020202020204" pitchFamily="34" charset="-34"/>
              <a:cs typeface="CordiaUPC" panose="020B0304020202020204" pitchFamily="34" charset="-34"/>
            </a:rPr>
            <a:t>การจัดซื้อจัดจ้างยุทโธปกรณ์และการบริการ</a:t>
          </a:r>
          <a:r>
            <a:rPr lang="th-TH" sz="2000" b="1" u="none" smtClean="0">
              <a:latin typeface="CordiaUPC" panose="020B0304020202020204" pitchFamily="34" charset="-34"/>
              <a:cs typeface="CordiaUPC" panose="020B0304020202020204" pitchFamily="34" charset="-34"/>
            </a:rPr>
            <a:t>ที่เกี่ยวกับความมั่นคงของชาติ</a:t>
          </a:r>
          <a:r>
            <a:rPr lang="th-TH" sz="2000" b="1" smtClean="0">
              <a:latin typeface="CordiaUPC" panose="020B0304020202020204" pitchFamily="34" charset="-34"/>
              <a:cs typeface="CordiaUPC" panose="020B0304020202020204" pitchFamily="34" charset="-34"/>
            </a:rPr>
            <a:t>โดยวิธี</a:t>
          </a:r>
          <a:br>
            <a:rPr lang="th-TH" sz="2000" b="1" smtClean="0">
              <a:latin typeface="CordiaUPC" panose="020B0304020202020204" pitchFamily="34" charset="-34"/>
              <a:cs typeface="CordiaUPC" panose="020B0304020202020204" pitchFamily="34" charset="-34"/>
            </a:rPr>
          </a:br>
          <a:r>
            <a:rPr lang="th-TH" sz="2000" b="1" smtClean="0">
              <a:latin typeface="CordiaUPC" panose="020B0304020202020204" pitchFamily="34" charset="-34"/>
              <a:cs typeface="CordiaUPC" panose="020B0304020202020204" pitchFamily="34" charset="-34"/>
            </a:rPr>
            <a:t>รัฐบาลต่อรัฐบาลหรือโดยการจัดซื้อจัดจ้างจากต่างประเทศ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DFCC3AB6-EE56-4518-9132-BE8456EF0F2F}" type="parTrans" cxnId="{27EB0A83-2668-4B6A-ACBB-1B52C1C96826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8547472-488A-4C47-B20F-7286E8471248}" type="sibTrans" cxnId="{27EB0A83-2668-4B6A-ACBB-1B52C1C96826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A02C5E4-1274-47EB-B6F2-40B8F66BA166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3.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การจัดซื้อจัดจ้างเพื่อการวิจัยและพัฒนา </a:t>
          </a:r>
          <a:r>
            <a:rPr lang="th-TH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เพื่อการให้บริการทางวิชาการของสถาบันอุดมศึกษา หรือการจ้างที่ปรึกษา ทั้งนี้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 ที่ไม่สามารถดำเนินการตาม </a:t>
          </a:r>
          <a:r>
            <a:rPr lang="th-TH" sz="2000" b="1" dirty="0" err="1" smtClean="0">
              <a:latin typeface="CordiaUPC" panose="020B0304020202020204" pitchFamily="34" charset="-34"/>
              <a:cs typeface="CordiaUPC" panose="020B0304020202020204" pitchFamily="34" charset="-34"/>
            </a:rPr>
            <a:t>พรบ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.นี้ได้</a:t>
          </a:r>
          <a:endParaRPr lang="th-TH" sz="2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2C4727FC-7B67-4704-8884-261579F6C587}" type="parTrans" cxnId="{254F2F54-BE2E-40CB-A736-8B49772CE19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668035E-B499-4680-96BF-0184D15109EF}" type="sibTrans" cxnId="{254F2F54-BE2E-40CB-A736-8B49772CE19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C7EC89AC-AD99-4F9F-8C76-861C431E2F2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5. </a:t>
          </a:r>
          <a:r>
            <a:rPr lang="th-TH" sz="20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การจัดซื้อจัดจ้างโดยใช้เงินกู้หรือเงินช่วยเหลือจากหน่วยงานในต่างประเทศ ที่สัญญาหรือข้อกำหนดในการให้เงินกู้หรือเงินช่วยเหลือกำหนดไว้เป็นอย่างอื่น ร่วมกับเงินงบประมาณ</a:t>
          </a:r>
          <a:endParaRPr lang="th-TH" sz="2000" dirty="0"/>
        </a:p>
      </dgm:t>
    </dgm:pt>
    <dgm:pt modelId="{0268990C-E765-466E-BA18-14550F9AD07F}" type="sibTrans" cxnId="{4FD11715-FEB2-4C03-90B9-32AAF7049389}">
      <dgm:prSet/>
      <dgm:spPr/>
      <dgm:t>
        <a:bodyPr/>
        <a:lstStyle/>
        <a:p>
          <a:endParaRPr lang="th-TH"/>
        </a:p>
      </dgm:t>
    </dgm:pt>
    <dgm:pt modelId="{FDBAAAEB-2B00-48FB-9215-2D538139C6AD}" type="parTrans" cxnId="{4FD11715-FEB2-4C03-90B9-32AAF7049389}">
      <dgm:prSet/>
      <dgm:spPr/>
      <dgm:t>
        <a:bodyPr/>
        <a:lstStyle/>
        <a:p>
          <a:endParaRPr lang="th-TH"/>
        </a:p>
      </dgm:t>
    </dgm:pt>
    <dgm:pt modelId="{EF28FE5E-49E8-47FB-93F5-2260C7FAB049}">
      <dgm:prSet/>
      <dgm:spPr/>
      <dgm:t>
        <a:bodyPr/>
        <a:lstStyle/>
        <a:p>
          <a:endParaRPr lang="th-TH" dirty="0"/>
        </a:p>
      </dgm:t>
    </dgm:pt>
    <dgm:pt modelId="{A8964F89-8BC8-4B0A-BEAA-ABFDA6B54FEC}" type="sibTrans" cxnId="{34C40FF7-A93D-4081-9FA7-7A45FB9EE4D6}">
      <dgm:prSet/>
      <dgm:spPr/>
      <dgm:t>
        <a:bodyPr/>
        <a:lstStyle/>
        <a:p>
          <a:endParaRPr lang="th-TH"/>
        </a:p>
      </dgm:t>
    </dgm:pt>
    <dgm:pt modelId="{FA45845D-F466-4191-A5A7-B2ECCD8E82B3}" type="parTrans" cxnId="{34C40FF7-A93D-4081-9FA7-7A45FB9EE4D6}">
      <dgm:prSet/>
      <dgm:spPr/>
      <dgm:t>
        <a:bodyPr/>
        <a:lstStyle/>
        <a:p>
          <a:endParaRPr lang="th-TH"/>
        </a:p>
      </dgm:t>
    </dgm:pt>
    <dgm:pt modelId="{50832D16-64CE-46D6-9EC0-144042960EA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6. </a:t>
          </a:r>
          <a:r>
            <a:rPr lang="th-TH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การจัดซื้อจัดจ้างของสถาบันอุดมศึกษาหรือสถานพยาบาลโดยใช้เงินบริจาครวมทั้งดอกผล</a:t>
          </a:r>
          <a:br>
            <a:rPr lang="th-TH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</a:br>
          <a:r>
            <a:rPr lang="th-TH" sz="2000" b="1" u="none" dirty="0" smtClean="0">
              <a:latin typeface="CordiaUPC" panose="020B0304020202020204" pitchFamily="34" charset="-34"/>
              <a:cs typeface="CordiaUPC" panose="020B0304020202020204" pitchFamily="34" charset="-34"/>
            </a:rPr>
            <a:t>ของเงินบริจาค โดยไม่ใช้เงินบริจาคร่วมกับเงินงบประมาณ</a:t>
          </a:r>
          <a:endParaRPr lang="th-TH" sz="2000" b="1" u="none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74CFAA06-B770-410E-A504-A509E4111B35}" type="sibTrans" cxnId="{81EB1E9E-8355-4E0D-ABFB-EF375C99E518}">
      <dgm:prSet/>
      <dgm:spPr/>
      <dgm:t>
        <a:bodyPr/>
        <a:lstStyle/>
        <a:p>
          <a:endParaRPr lang="th-TH"/>
        </a:p>
      </dgm:t>
    </dgm:pt>
    <dgm:pt modelId="{BC9AB5EE-4E29-433B-AF2B-4F8053D5FBC6}" type="parTrans" cxnId="{81EB1E9E-8355-4E0D-ABFB-EF375C99E518}">
      <dgm:prSet/>
      <dgm:spPr/>
      <dgm:t>
        <a:bodyPr/>
        <a:lstStyle/>
        <a:p>
          <a:endParaRPr lang="th-TH"/>
        </a:p>
      </dgm:t>
    </dgm:pt>
    <dgm:pt modelId="{AA1767D0-9CB9-48E7-81F0-8095F49D7126}" type="pres">
      <dgm:prSet presAssocID="{65B8ACDD-DBC8-46AE-A198-55E144CFAA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5D822-98C3-40FC-AC1E-05C972A2A5F5}" type="pres">
      <dgm:prSet presAssocID="{9FB4CDC8-9161-4B91-BAF9-9D975651DE7B}" presName="parentLin" presStyleCnt="0"/>
      <dgm:spPr/>
      <dgm:t>
        <a:bodyPr/>
        <a:lstStyle/>
        <a:p>
          <a:endParaRPr lang="en-US"/>
        </a:p>
      </dgm:t>
    </dgm:pt>
    <dgm:pt modelId="{10ED30A8-3686-40D5-80E7-01C73CB59337}" type="pres">
      <dgm:prSet presAssocID="{9FB4CDC8-9161-4B91-BAF9-9D975651DE7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B717FA7-E904-4B67-9AF5-C82A7C811AC1}" type="pres">
      <dgm:prSet presAssocID="{9FB4CDC8-9161-4B91-BAF9-9D975651DE7B}" presName="parentText" presStyleLbl="node1" presStyleIdx="0" presStyleCnt="6" custScaleX="142857" custScaleY="99182" custLinFactX="-1323" custLinFactNeighborX="-100000" custLinFactNeighborY="2156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F07472-6920-4CC6-92C5-671BA5BECDD7}" type="pres">
      <dgm:prSet presAssocID="{9FB4CDC8-9161-4B91-BAF9-9D975651DE7B}" presName="negativeSpace" presStyleCnt="0"/>
      <dgm:spPr/>
      <dgm:t>
        <a:bodyPr/>
        <a:lstStyle/>
        <a:p>
          <a:endParaRPr lang="en-US"/>
        </a:p>
      </dgm:t>
    </dgm:pt>
    <dgm:pt modelId="{0F160B32-4838-44B1-8CD9-E3E3EBACA6CA}" type="pres">
      <dgm:prSet presAssocID="{9FB4CDC8-9161-4B91-BAF9-9D975651DE7B}" presName="childText" presStyleLbl="conFgAcc1" presStyleIdx="0" presStyleCnt="6" custScaleY="69286" custLinFactNeighborX="5556" custLinFactNeighborY="4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3908-EC1B-4526-B777-D8C6D7FA25C3}" type="pres">
      <dgm:prSet presAssocID="{88D66163-CA79-43C3-AD8D-D804FE805727}" presName="spaceBetweenRectangles" presStyleCnt="0"/>
      <dgm:spPr/>
      <dgm:t>
        <a:bodyPr/>
        <a:lstStyle/>
        <a:p>
          <a:endParaRPr lang="en-US"/>
        </a:p>
      </dgm:t>
    </dgm:pt>
    <dgm:pt modelId="{4A00A604-C6EF-4E52-9CBA-6895B98319E4}" type="pres">
      <dgm:prSet presAssocID="{FFAFF489-1F9E-4225-8D18-EAD1630083EA}" presName="parentLin" presStyleCnt="0"/>
      <dgm:spPr/>
      <dgm:t>
        <a:bodyPr/>
        <a:lstStyle/>
        <a:p>
          <a:endParaRPr lang="en-US"/>
        </a:p>
      </dgm:t>
    </dgm:pt>
    <dgm:pt modelId="{A1720148-9163-44F7-8A90-A2D540F21DE1}" type="pres">
      <dgm:prSet presAssocID="{FFAFF489-1F9E-4225-8D18-EAD1630083E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5763476-80D2-4C89-B4E9-5355212EAC24}" type="pres">
      <dgm:prSet presAssocID="{FFAFF489-1F9E-4225-8D18-EAD1630083EA}" presName="parentText" presStyleLbl="node1" presStyleIdx="1" presStyleCnt="6" custScaleX="135985" custScaleY="99432" custLinFactNeighborX="-100000" custLinFactNeighborY="271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C4CEE0-A36C-4043-9045-B321A7569101}" type="pres">
      <dgm:prSet presAssocID="{FFAFF489-1F9E-4225-8D18-EAD1630083EA}" presName="negativeSpace" presStyleCnt="0"/>
      <dgm:spPr/>
      <dgm:t>
        <a:bodyPr/>
        <a:lstStyle/>
        <a:p>
          <a:endParaRPr lang="en-US"/>
        </a:p>
      </dgm:t>
    </dgm:pt>
    <dgm:pt modelId="{F9758C61-9E82-4A09-B8A0-C8DACD134D65}" type="pres">
      <dgm:prSet presAssocID="{FFAFF489-1F9E-4225-8D18-EAD1630083EA}" presName="childText" presStyleLbl="conFgAcc1" presStyleIdx="1" presStyleCnt="6" custScaleY="63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1078E-B71E-454F-82C1-D02AB1FA004C}" type="pres">
      <dgm:prSet presAssocID="{B8547472-488A-4C47-B20F-7286E8471248}" presName="spaceBetweenRectangles" presStyleCnt="0"/>
      <dgm:spPr/>
      <dgm:t>
        <a:bodyPr/>
        <a:lstStyle/>
        <a:p>
          <a:endParaRPr lang="en-US"/>
        </a:p>
      </dgm:t>
    </dgm:pt>
    <dgm:pt modelId="{3093D519-0FFA-41F0-B45E-ED636BFF88D6}" type="pres">
      <dgm:prSet presAssocID="{AA02C5E4-1274-47EB-B6F2-40B8F66BA166}" presName="parentLin" presStyleCnt="0"/>
      <dgm:spPr/>
      <dgm:t>
        <a:bodyPr/>
        <a:lstStyle/>
        <a:p>
          <a:endParaRPr lang="en-US"/>
        </a:p>
      </dgm:t>
    </dgm:pt>
    <dgm:pt modelId="{00626CE1-B742-42DE-BF44-809743C000EC}" type="pres">
      <dgm:prSet presAssocID="{AA02C5E4-1274-47EB-B6F2-40B8F66BA166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44397DA-8383-4B1B-A725-F2C82FA9CE57}" type="pres">
      <dgm:prSet presAssocID="{AA02C5E4-1274-47EB-B6F2-40B8F66BA166}" presName="parentText" presStyleLbl="node1" presStyleIdx="2" presStyleCnt="6" custScaleX="140169" custScaleY="95314" custLinFactNeighborX="-100000" custLinFactNeighborY="336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644DCE-5D93-4444-8287-AB7456732F79}" type="pres">
      <dgm:prSet presAssocID="{AA02C5E4-1274-47EB-B6F2-40B8F66BA166}" presName="negativeSpace" presStyleCnt="0"/>
      <dgm:spPr/>
      <dgm:t>
        <a:bodyPr/>
        <a:lstStyle/>
        <a:p>
          <a:endParaRPr lang="en-US"/>
        </a:p>
      </dgm:t>
    </dgm:pt>
    <dgm:pt modelId="{44320BA2-82F1-4E8E-943C-2462729C863D}" type="pres">
      <dgm:prSet presAssocID="{AA02C5E4-1274-47EB-B6F2-40B8F66BA166}" presName="childText" presStyleLbl="conFgAcc1" presStyleIdx="2" presStyleCnt="6" custScaleY="74463" custLinFactNeighborY="59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8402-649D-4560-994A-7CA4103DD1FB}" type="pres">
      <dgm:prSet presAssocID="{B668035E-B499-4680-96BF-0184D15109EF}" presName="spaceBetweenRectangles" presStyleCnt="0"/>
      <dgm:spPr/>
      <dgm:t>
        <a:bodyPr/>
        <a:lstStyle/>
        <a:p>
          <a:endParaRPr lang="en-US"/>
        </a:p>
      </dgm:t>
    </dgm:pt>
    <dgm:pt modelId="{1B2614E4-2408-4955-AEF6-2461457074DB}" type="pres">
      <dgm:prSet presAssocID="{E596A0F0-19EB-425E-B5D1-B9969A1FCD65}" presName="parentLin" presStyleCnt="0"/>
      <dgm:spPr/>
      <dgm:t>
        <a:bodyPr/>
        <a:lstStyle/>
        <a:p>
          <a:endParaRPr lang="en-US"/>
        </a:p>
      </dgm:t>
    </dgm:pt>
    <dgm:pt modelId="{C65B7C8E-1345-416E-8BD0-83ABBC89520E}" type="pres">
      <dgm:prSet presAssocID="{E596A0F0-19EB-425E-B5D1-B9969A1FCD6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BBD4463-5DA3-4474-B490-74CB43D02A31}" type="pres">
      <dgm:prSet presAssocID="{E596A0F0-19EB-425E-B5D1-B9969A1FCD65}" presName="parentText" presStyleLbl="node1" presStyleIdx="3" presStyleCnt="6" custScaleX="168111" custScaleY="97930" custLinFactX="-2319" custLinFactNeighborX="-100000" custLinFactNeighborY="3357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D33244-3D75-46C5-AE59-4CA166519CE2}" type="pres">
      <dgm:prSet presAssocID="{E596A0F0-19EB-425E-B5D1-B9969A1FCD65}" presName="negativeSpace" presStyleCnt="0"/>
      <dgm:spPr/>
      <dgm:t>
        <a:bodyPr/>
        <a:lstStyle/>
        <a:p>
          <a:endParaRPr lang="en-US"/>
        </a:p>
      </dgm:t>
    </dgm:pt>
    <dgm:pt modelId="{8EC92FF8-356E-46CA-9A25-281A4F03C2E4}" type="pres">
      <dgm:prSet presAssocID="{E596A0F0-19EB-425E-B5D1-B9969A1FCD65}" presName="childText" presStyleLbl="conFgAcc1" presStyleIdx="3" presStyleCnt="6" custScaleY="77258" custLinFactNeighborX="926" custLinFactNeighborY="-50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F44D1-B865-4900-8CFB-559C3ED4DFC4}" type="pres">
      <dgm:prSet presAssocID="{00A6C368-D7C5-4EB5-8387-E0C97DCD9CD4}" presName="spaceBetweenRectangles" presStyleCnt="0"/>
      <dgm:spPr/>
      <dgm:t>
        <a:bodyPr/>
        <a:lstStyle/>
        <a:p>
          <a:endParaRPr lang="th-TH"/>
        </a:p>
      </dgm:t>
    </dgm:pt>
    <dgm:pt modelId="{5FAC2387-2F96-4B93-934F-1B01DEBDD7DB}" type="pres">
      <dgm:prSet presAssocID="{C7EC89AC-AD99-4F9F-8C76-861C431E2F2E}" presName="parentLin" presStyleCnt="0"/>
      <dgm:spPr/>
      <dgm:t>
        <a:bodyPr/>
        <a:lstStyle/>
        <a:p>
          <a:endParaRPr lang="th-TH"/>
        </a:p>
      </dgm:t>
    </dgm:pt>
    <dgm:pt modelId="{F9467BCD-DC57-4AA5-B0DB-65D461A50ED8}" type="pres">
      <dgm:prSet presAssocID="{C7EC89AC-AD99-4F9F-8C76-861C431E2F2E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47951975-CF48-46BA-ACDC-84EFFAF911CD}" type="pres">
      <dgm:prSet presAssocID="{C7EC89AC-AD99-4F9F-8C76-861C431E2F2E}" presName="parentText" presStyleLbl="node1" presStyleIdx="4" presStyleCnt="6" custScaleX="150037" custScaleY="103647" custLinFactNeighborX="-100000" custLinFactNeighborY="2478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E5DF70-7A97-4DB8-90EC-9B7C751FA1E2}" type="pres">
      <dgm:prSet presAssocID="{C7EC89AC-AD99-4F9F-8C76-861C431E2F2E}" presName="negativeSpace" presStyleCnt="0"/>
      <dgm:spPr/>
      <dgm:t>
        <a:bodyPr/>
        <a:lstStyle/>
        <a:p>
          <a:endParaRPr lang="th-TH"/>
        </a:p>
      </dgm:t>
    </dgm:pt>
    <dgm:pt modelId="{D68A5052-6D89-4010-86BA-D22F23AF8D83}" type="pres">
      <dgm:prSet presAssocID="{C7EC89AC-AD99-4F9F-8C76-861C431E2F2E}" presName="childText" presStyleLbl="conFgAcc1" presStyleIdx="4" presStyleCnt="6" custLinFactNeighborX="-926" custLinFactNeighborY="12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68CF74-C6B5-463E-9D35-9B58F9D21D1B}" type="pres">
      <dgm:prSet presAssocID="{0268990C-E765-466E-BA18-14550F9AD07F}" presName="spaceBetweenRectangles" presStyleCnt="0"/>
      <dgm:spPr/>
      <dgm:t>
        <a:bodyPr/>
        <a:lstStyle/>
        <a:p>
          <a:endParaRPr lang="th-TH"/>
        </a:p>
      </dgm:t>
    </dgm:pt>
    <dgm:pt modelId="{55F5E035-BC38-4A74-8307-359F86EA3E02}" type="pres">
      <dgm:prSet presAssocID="{50832D16-64CE-46D6-9EC0-144042960EA3}" presName="parentLin" presStyleCnt="0"/>
      <dgm:spPr/>
      <dgm:t>
        <a:bodyPr/>
        <a:lstStyle/>
        <a:p>
          <a:endParaRPr lang="th-TH"/>
        </a:p>
      </dgm:t>
    </dgm:pt>
    <dgm:pt modelId="{C4596055-BECA-446D-BE68-DFE2F3DFE75B}" type="pres">
      <dgm:prSet presAssocID="{50832D16-64CE-46D6-9EC0-144042960EA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A74B04C8-AC44-4C9E-B90C-6DDB2FC42432}" type="pres">
      <dgm:prSet presAssocID="{50832D16-64CE-46D6-9EC0-144042960EA3}" presName="parentText" presStyleLbl="node1" presStyleIdx="5" presStyleCnt="6" custScaleX="142857" custScaleY="120327" custLinFactX="-1389" custLinFactNeighborX="-100000" custLinFactNeighborY="356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8C290D-1A92-4772-8DED-6307B003B36C}" type="pres">
      <dgm:prSet presAssocID="{50832D16-64CE-46D6-9EC0-144042960EA3}" presName="negativeSpace" presStyleCnt="0"/>
      <dgm:spPr/>
      <dgm:t>
        <a:bodyPr/>
        <a:lstStyle/>
        <a:p>
          <a:endParaRPr lang="th-TH"/>
        </a:p>
      </dgm:t>
    </dgm:pt>
    <dgm:pt modelId="{0F3A8313-354C-4781-AA5E-BADC8C71EAFA}" type="pres">
      <dgm:prSet presAssocID="{50832D16-64CE-46D6-9EC0-144042960EA3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A66EA64-8087-4E24-AC54-59390EF8D24D}" type="presOf" srcId="{50832D16-64CE-46D6-9EC0-144042960EA3}" destId="{A74B04C8-AC44-4C9E-B90C-6DDB2FC42432}" srcOrd="1" destOrd="0" presId="urn:microsoft.com/office/officeart/2005/8/layout/list1"/>
    <dgm:cxn modelId="{DBFE931A-9EE5-47D4-B535-89D2CC64B0D7}" type="presOf" srcId="{65B8ACDD-DBC8-46AE-A198-55E144CFAAE2}" destId="{AA1767D0-9CB9-48E7-81F0-8095F49D7126}" srcOrd="0" destOrd="0" presId="urn:microsoft.com/office/officeart/2005/8/layout/list1"/>
    <dgm:cxn modelId="{889630BA-F6DF-437C-85BE-97F64C16E146}" type="presOf" srcId="{AA02C5E4-1274-47EB-B6F2-40B8F66BA166}" destId="{544397DA-8383-4B1B-A725-F2C82FA9CE57}" srcOrd="1" destOrd="0" presId="urn:microsoft.com/office/officeart/2005/8/layout/list1"/>
    <dgm:cxn modelId="{DAD01570-9F57-410C-B17D-AD92431B0F71}" srcId="{65B8ACDD-DBC8-46AE-A198-55E144CFAAE2}" destId="{9FB4CDC8-9161-4B91-BAF9-9D975651DE7B}" srcOrd="0" destOrd="0" parTransId="{DFEB74FF-2C00-4E79-A9B1-AE4C04631D9C}" sibTransId="{88D66163-CA79-43C3-AD8D-D804FE805727}"/>
    <dgm:cxn modelId="{5C470471-A580-4FD8-84FA-32D320115248}" srcId="{65B8ACDD-DBC8-46AE-A198-55E144CFAAE2}" destId="{E596A0F0-19EB-425E-B5D1-B9969A1FCD65}" srcOrd="3" destOrd="0" parTransId="{33B99C55-4CC4-46CA-9439-3D9438E79461}" sibTransId="{00A6C368-D7C5-4EB5-8387-E0C97DCD9CD4}"/>
    <dgm:cxn modelId="{904FE496-C0C3-41CF-A686-8F47227DB027}" type="presOf" srcId="{EF28FE5E-49E8-47FB-93F5-2260C7FAB049}" destId="{0F3A8313-354C-4781-AA5E-BADC8C71EAFA}" srcOrd="0" destOrd="0" presId="urn:microsoft.com/office/officeart/2005/8/layout/list1"/>
    <dgm:cxn modelId="{254F2F54-BE2E-40CB-A736-8B49772CE19A}" srcId="{65B8ACDD-DBC8-46AE-A198-55E144CFAAE2}" destId="{AA02C5E4-1274-47EB-B6F2-40B8F66BA166}" srcOrd="2" destOrd="0" parTransId="{2C4727FC-7B67-4704-8884-261579F6C587}" sibTransId="{B668035E-B499-4680-96BF-0184D15109EF}"/>
    <dgm:cxn modelId="{D4D3E3BF-982A-4B6B-8A5C-01C497715E27}" type="presOf" srcId="{50832D16-64CE-46D6-9EC0-144042960EA3}" destId="{C4596055-BECA-446D-BE68-DFE2F3DFE75B}" srcOrd="0" destOrd="0" presId="urn:microsoft.com/office/officeart/2005/8/layout/list1"/>
    <dgm:cxn modelId="{72F5E8A2-C01A-4CCC-B90B-285C654BFC02}" type="presOf" srcId="{E596A0F0-19EB-425E-B5D1-B9969A1FCD65}" destId="{8BBD4463-5DA3-4474-B490-74CB43D02A31}" srcOrd="1" destOrd="0" presId="urn:microsoft.com/office/officeart/2005/8/layout/list1"/>
    <dgm:cxn modelId="{70882839-83BE-4BEF-81B2-2378683B2DB8}" type="presOf" srcId="{FFAFF489-1F9E-4225-8D18-EAD1630083EA}" destId="{A5763476-80D2-4C89-B4E9-5355212EAC24}" srcOrd="1" destOrd="0" presId="urn:microsoft.com/office/officeart/2005/8/layout/list1"/>
    <dgm:cxn modelId="{87C5531D-829C-4263-B94E-FBDEFAB1AA7B}" type="presOf" srcId="{AA02C5E4-1274-47EB-B6F2-40B8F66BA166}" destId="{00626CE1-B742-42DE-BF44-809743C000EC}" srcOrd="0" destOrd="0" presId="urn:microsoft.com/office/officeart/2005/8/layout/list1"/>
    <dgm:cxn modelId="{34C40FF7-A93D-4081-9FA7-7A45FB9EE4D6}" srcId="{50832D16-64CE-46D6-9EC0-144042960EA3}" destId="{EF28FE5E-49E8-47FB-93F5-2260C7FAB049}" srcOrd="0" destOrd="0" parTransId="{FA45845D-F466-4191-A5A7-B2ECCD8E82B3}" sibTransId="{A8964F89-8BC8-4B0A-BEAA-ABFDA6B54FEC}"/>
    <dgm:cxn modelId="{D51764CD-5116-4A0A-A404-B572A642310D}" type="presOf" srcId="{9FB4CDC8-9161-4B91-BAF9-9D975651DE7B}" destId="{5B717FA7-E904-4B67-9AF5-C82A7C811AC1}" srcOrd="1" destOrd="0" presId="urn:microsoft.com/office/officeart/2005/8/layout/list1"/>
    <dgm:cxn modelId="{7DA55DD6-F5B9-409A-9338-8D5188579356}" type="presOf" srcId="{C7EC89AC-AD99-4F9F-8C76-861C431E2F2E}" destId="{47951975-CF48-46BA-ACDC-84EFFAF911CD}" srcOrd="1" destOrd="0" presId="urn:microsoft.com/office/officeart/2005/8/layout/list1"/>
    <dgm:cxn modelId="{1CEFBB9D-F413-455E-8BC6-56DF0B5B7AD8}" type="presOf" srcId="{C7EC89AC-AD99-4F9F-8C76-861C431E2F2E}" destId="{F9467BCD-DC57-4AA5-B0DB-65D461A50ED8}" srcOrd="0" destOrd="0" presId="urn:microsoft.com/office/officeart/2005/8/layout/list1"/>
    <dgm:cxn modelId="{4FD11715-FEB2-4C03-90B9-32AAF7049389}" srcId="{65B8ACDD-DBC8-46AE-A198-55E144CFAAE2}" destId="{C7EC89AC-AD99-4F9F-8C76-861C431E2F2E}" srcOrd="4" destOrd="0" parTransId="{FDBAAAEB-2B00-48FB-9215-2D538139C6AD}" sibTransId="{0268990C-E765-466E-BA18-14550F9AD07F}"/>
    <dgm:cxn modelId="{F4A348C8-9455-4182-AF5A-4AF24E370632}" type="presOf" srcId="{9FB4CDC8-9161-4B91-BAF9-9D975651DE7B}" destId="{10ED30A8-3686-40D5-80E7-01C73CB59337}" srcOrd="0" destOrd="0" presId="urn:microsoft.com/office/officeart/2005/8/layout/list1"/>
    <dgm:cxn modelId="{E7B62B9C-3EE0-4B9A-8902-5C6C304CF07B}" type="presOf" srcId="{E596A0F0-19EB-425E-B5D1-B9969A1FCD65}" destId="{C65B7C8E-1345-416E-8BD0-83ABBC89520E}" srcOrd="0" destOrd="0" presId="urn:microsoft.com/office/officeart/2005/8/layout/list1"/>
    <dgm:cxn modelId="{27EB0A83-2668-4B6A-ACBB-1B52C1C96826}" srcId="{65B8ACDD-DBC8-46AE-A198-55E144CFAAE2}" destId="{FFAFF489-1F9E-4225-8D18-EAD1630083EA}" srcOrd="1" destOrd="0" parTransId="{DFCC3AB6-EE56-4518-9132-BE8456EF0F2F}" sibTransId="{B8547472-488A-4C47-B20F-7286E8471248}"/>
    <dgm:cxn modelId="{81EB1E9E-8355-4E0D-ABFB-EF375C99E518}" srcId="{65B8ACDD-DBC8-46AE-A198-55E144CFAAE2}" destId="{50832D16-64CE-46D6-9EC0-144042960EA3}" srcOrd="5" destOrd="0" parTransId="{BC9AB5EE-4E29-433B-AF2B-4F8053D5FBC6}" sibTransId="{74CFAA06-B770-410E-A504-A509E4111B35}"/>
    <dgm:cxn modelId="{A4746F76-8BAA-4AF8-978F-1642B9E225B6}" type="presOf" srcId="{FFAFF489-1F9E-4225-8D18-EAD1630083EA}" destId="{A1720148-9163-44F7-8A90-A2D540F21DE1}" srcOrd="0" destOrd="0" presId="urn:microsoft.com/office/officeart/2005/8/layout/list1"/>
    <dgm:cxn modelId="{4C7DF17A-5448-4DF2-872F-0A0B397A2FBA}" type="presParOf" srcId="{AA1767D0-9CB9-48E7-81F0-8095F49D7126}" destId="{DAF5D822-98C3-40FC-AC1E-05C972A2A5F5}" srcOrd="0" destOrd="0" presId="urn:microsoft.com/office/officeart/2005/8/layout/list1"/>
    <dgm:cxn modelId="{6B2986D9-49AC-4653-BDE2-BF5E8F606F91}" type="presParOf" srcId="{DAF5D822-98C3-40FC-AC1E-05C972A2A5F5}" destId="{10ED30A8-3686-40D5-80E7-01C73CB59337}" srcOrd="0" destOrd="0" presId="urn:microsoft.com/office/officeart/2005/8/layout/list1"/>
    <dgm:cxn modelId="{4AEFD89D-56BD-47A6-A214-F68332CE9DA3}" type="presParOf" srcId="{DAF5D822-98C3-40FC-AC1E-05C972A2A5F5}" destId="{5B717FA7-E904-4B67-9AF5-C82A7C811AC1}" srcOrd="1" destOrd="0" presId="urn:microsoft.com/office/officeart/2005/8/layout/list1"/>
    <dgm:cxn modelId="{2C2EE4F3-DF7A-42A8-8157-F82CA5AC1454}" type="presParOf" srcId="{AA1767D0-9CB9-48E7-81F0-8095F49D7126}" destId="{72F07472-6920-4CC6-92C5-671BA5BECDD7}" srcOrd="1" destOrd="0" presId="urn:microsoft.com/office/officeart/2005/8/layout/list1"/>
    <dgm:cxn modelId="{24A49BB6-8DC4-4E18-9683-082B94D1C318}" type="presParOf" srcId="{AA1767D0-9CB9-48E7-81F0-8095F49D7126}" destId="{0F160B32-4838-44B1-8CD9-E3E3EBACA6CA}" srcOrd="2" destOrd="0" presId="urn:microsoft.com/office/officeart/2005/8/layout/list1"/>
    <dgm:cxn modelId="{0EB121CF-7F5C-4E33-A773-F43759FBF548}" type="presParOf" srcId="{AA1767D0-9CB9-48E7-81F0-8095F49D7126}" destId="{24493908-EC1B-4526-B777-D8C6D7FA25C3}" srcOrd="3" destOrd="0" presId="urn:microsoft.com/office/officeart/2005/8/layout/list1"/>
    <dgm:cxn modelId="{73D81889-7EB2-4ED4-8439-0D7D73ABDA81}" type="presParOf" srcId="{AA1767D0-9CB9-48E7-81F0-8095F49D7126}" destId="{4A00A604-C6EF-4E52-9CBA-6895B98319E4}" srcOrd="4" destOrd="0" presId="urn:microsoft.com/office/officeart/2005/8/layout/list1"/>
    <dgm:cxn modelId="{CA8E0D69-B312-43EF-A720-A52CA09AAABA}" type="presParOf" srcId="{4A00A604-C6EF-4E52-9CBA-6895B98319E4}" destId="{A1720148-9163-44F7-8A90-A2D540F21DE1}" srcOrd="0" destOrd="0" presId="urn:microsoft.com/office/officeart/2005/8/layout/list1"/>
    <dgm:cxn modelId="{82619488-83E0-44C7-B14B-B99E1E0CEE79}" type="presParOf" srcId="{4A00A604-C6EF-4E52-9CBA-6895B98319E4}" destId="{A5763476-80D2-4C89-B4E9-5355212EAC24}" srcOrd="1" destOrd="0" presId="urn:microsoft.com/office/officeart/2005/8/layout/list1"/>
    <dgm:cxn modelId="{5BCE90D6-197E-483E-9362-9BE77EB4B030}" type="presParOf" srcId="{AA1767D0-9CB9-48E7-81F0-8095F49D7126}" destId="{8EC4CEE0-A36C-4043-9045-B321A7569101}" srcOrd="5" destOrd="0" presId="urn:microsoft.com/office/officeart/2005/8/layout/list1"/>
    <dgm:cxn modelId="{3036AE39-9DF8-483A-96BC-96A18BF8748E}" type="presParOf" srcId="{AA1767D0-9CB9-48E7-81F0-8095F49D7126}" destId="{F9758C61-9E82-4A09-B8A0-C8DACD134D65}" srcOrd="6" destOrd="0" presId="urn:microsoft.com/office/officeart/2005/8/layout/list1"/>
    <dgm:cxn modelId="{4017FC71-2E96-4566-BE45-E98149B4DA33}" type="presParOf" srcId="{AA1767D0-9CB9-48E7-81F0-8095F49D7126}" destId="{5E61078E-B71E-454F-82C1-D02AB1FA004C}" srcOrd="7" destOrd="0" presId="urn:microsoft.com/office/officeart/2005/8/layout/list1"/>
    <dgm:cxn modelId="{B0ED9110-DC44-4523-A046-450A6CACA61C}" type="presParOf" srcId="{AA1767D0-9CB9-48E7-81F0-8095F49D7126}" destId="{3093D519-0FFA-41F0-B45E-ED636BFF88D6}" srcOrd="8" destOrd="0" presId="urn:microsoft.com/office/officeart/2005/8/layout/list1"/>
    <dgm:cxn modelId="{F3431873-2D5B-421A-A2F9-FB82A42B1110}" type="presParOf" srcId="{3093D519-0FFA-41F0-B45E-ED636BFF88D6}" destId="{00626CE1-B742-42DE-BF44-809743C000EC}" srcOrd="0" destOrd="0" presId="urn:microsoft.com/office/officeart/2005/8/layout/list1"/>
    <dgm:cxn modelId="{1BC524CE-7A78-414B-8115-570682964F3B}" type="presParOf" srcId="{3093D519-0FFA-41F0-B45E-ED636BFF88D6}" destId="{544397DA-8383-4B1B-A725-F2C82FA9CE57}" srcOrd="1" destOrd="0" presId="urn:microsoft.com/office/officeart/2005/8/layout/list1"/>
    <dgm:cxn modelId="{312EDC86-EF51-4C8B-B206-4CC111580E73}" type="presParOf" srcId="{AA1767D0-9CB9-48E7-81F0-8095F49D7126}" destId="{17644DCE-5D93-4444-8287-AB7456732F79}" srcOrd="9" destOrd="0" presId="urn:microsoft.com/office/officeart/2005/8/layout/list1"/>
    <dgm:cxn modelId="{11AA30F8-B2A9-447C-9E68-3325E5D87228}" type="presParOf" srcId="{AA1767D0-9CB9-48E7-81F0-8095F49D7126}" destId="{44320BA2-82F1-4E8E-943C-2462729C863D}" srcOrd="10" destOrd="0" presId="urn:microsoft.com/office/officeart/2005/8/layout/list1"/>
    <dgm:cxn modelId="{BC565F43-9F71-45CA-BCEA-DF80551AC0BC}" type="presParOf" srcId="{AA1767D0-9CB9-48E7-81F0-8095F49D7126}" destId="{A3698402-649D-4560-994A-7CA4103DD1FB}" srcOrd="11" destOrd="0" presId="urn:microsoft.com/office/officeart/2005/8/layout/list1"/>
    <dgm:cxn modelId="{F1502276-75AC-4159-B166-A16C8F089F7C}" type="presParOf" srcId="{AA1767D0-9CB9-48E7-81F0-8095F49D7126}" destId="{1B2614E4-2408-4955-AEF6-2461457074DB}" srcOrd="12" destOrd="0" presId="urn:microsoft.com/office/officeart/2005/8/layout/list1"/>
    <dgm:cxn modelId="{A5226CC0-84BD-4F8C-8C5B-0092D8206DFB}" type="presParOf" srcId="{1B2614E4-2408-4955-AEF6-2461457074DB}" destId="{C65B7C8E-1345-416E-8BD0-83ABBC89520E}" srcOrd="0" destOrd="0" presId="urn:microsoft.com/office/officeart/2005/8/layout/list1"/>
    <dgm:cxn modelId="{2E752447-DD16-4955-8B1B-8BE4DB133A8F}" type="presParOf" srcId="{1B2614E4-2408-4955-AEF6-2461457074DB}" destId="{8BBD4463-5DA3-4474-B490-74CB43D02A31}" srcOrd="1" destOrd="0" presId="urn:microsoft.com/office/officeart/2005/8/layout/list1"/>
    <dgm:cxn modelId="{CD5F1F77-F082-42FE-9E20-BC31D2192EE5}" type="presParOf" srcId="{AA1767D0-9CB9-48E7-81F0-8095F49D7126}" destId="{04D33244-3D75-46C5-AE59-4CA166519CE2}" srcOrd="13" destOrd="0" presId="urn:microsoft.com/office/officeart/2005/8/layout/list1"/>
    <dgm:cxn modelId="{5168C1D6-3D13-4832-A48B-9D43409B433D}" type="presParOf" srcId="{AA1767D0-9CB9-48E7-81F0-8095F49D7126}" destId="{8EC92FF8-356E-46CA-9A25-281A4F03C2E4}" srcOrd="14" destOrd="0" presId="urn:microsoft.com/office/officeart/2005/8/layout/list1"/>
    <dgm:cxn modelId="{0E56DD47-0D74-413A-9AC3-C3FE5A09E057}" type="presParOf" srcId="{AA1767D0-9CB9-48E7-81F0-8095F49D7126}" destId="{6D9F44D1-B865-4900-8CFB-559C3ED4DFC4}" srcOrd="15" destOrd="0" presId="urn:microsoft.com/office/officeart/2005/8/layout/list1"/>
    <dgm:cxn modelId="{6127E9AA-FC51-4F48-B70E-D97EF63C251D}" type="presParOf" srcId="{AA1767D0-9CB9-48E7-81F0-8095F49D7126}" destId="{5FAC2387-2F96-4B93-934F-1B01DEBDD7DB}" srcOrd="16" destOrd="0" presId="urn:microsoft.com/office/officeart/2005/8/layout/list1"/>
    <dgm:cxn modelId="{C2FB3D8F-033B-4FB4-BCD3-520CECA83A60}" type="presParOf" srcId="{5FAC2387-2F96-4B93-934F-1B01DEBDD7DB}" destId="{F9467BCD-DC57-4AA5-B0DB-65D461A50ED8}" srcOrd="0" destOrd="0" presId="urn:microsoft.com/office/officeart/2005/8/layout/list1"/>
    <dgm:cxn modelId="{735E326C-7591-45DA-AF26-C1C7265FD501}" type="presParOf" srcId="{5FAC2387-2F96-4B93-934F-1B01DEBDD7DB}" destId="{47951975-CF48-46BA-ACDC-84EFFAF911CD}" srcOrd="1" destOrd="0" presId="urn:microsoft.com/office/officeart/2005/8/layout/list1"/>
    <dgm:cxn modelId="{CFA9943A-6BB6-4347-B08B-81864D3871E4}" type="presParOf" srcId="{AA1767D0-9CB9-48E7-81F0-8095F49D7126}" destId="{F2E5DF70-7A97-4DB8-90EC-9B7C751FA1E2}" srcOrd="17" destOrd="0" presId="urn:microsoft.com/office/officeart/2005/8/layout/list1"/>
    <dgm:cxn modelId="{2591FDA9-A210-4626-9A60-CB3ECB72A67E}" type="presParOf" srcId="{AA1767D0-9CB9-48E7-81F0-8095F49D7126}" destId="{D68A5052-6D89-4010-86BA-D22F23AF8D83}" srcOrd="18" destOrd="0" presId="urn:microsoft.com/office/officeart/2005/8/layout/list1"/>
    <dgm:cxn modelId="{8DFB076B-99A9-4FDC-8752-A2081AABBFB8}" type="presParOf" srcId="{AA1767D0-9CB9-48E7-81F0-8095F49D7126}" destId="{AE68CF74-C6B5-463E-9D35-9B58F9D21D1B}" srcOrd="19" destOrd="0" presId="urn:microsoft.com/office/officeart/2005/8/layout/list1"/>
    <dgm:cxn modelId="{7AF7C948-6856-498F-9E75-13116E38A9EB}" type="presParOf" srcId="{AA1767D0-9CB9-48E7-81F0-8095F49D7126}" destId="{55F5E035-BC38-4A74-8307-359F86EA3E02}" srcOrd="20" destOrd="0" presId="urn:microsoft.com/office/officeart/2005/8/layout/list1"/>
    <dgm:cxn modelId="{E21991EA-D108-4CBD-96AB-6CC954821518}" type="presParOf" srcId="{55F5E035-BC38-4A74-8307-359F86EA3E02}" destId="{C4596055-BECA-446D-BE68-DFE2F3DFE75B}" srcOrd="0" destOrd="0" presId="urn:microsoft.com/office/officeart/2005/8/layout/list1"/>
    <dgm:cxn modelId="{E26B5A46-AA07-4E86-A285-6BA7FEDE6322}" type="presParOf" srcId="{55F5E035-BC38-4A74-8307-359F86EA3E02}" destId="{A74B04C8-AC44-4C9E-B90C-6DDB2FC42432}" srcOrd="1" destOrd="0" presId="urn:microsoft.com/office/officeart/2005/8/layout/list1"/>
    <dgm:cxn modelId="{9EC9A7E1-D372-4184-9EFD-6C44868D8323}" type="presParOf" srcId="{AA1767D0-9CB9-48E7-81F0-8095F49D7126}" destId="{B38C290D-1A92-4772-8DED-6307B003B36C}" srcOrd="21" destOrd="0" presId="urn:microsoft.com/office/officeart/2005/8/layout/list1"/>
    <dgm:cxn modelId="{2990DC23-E88C-45AF-AB39-526507927F57}" type="presParOf" srcId="{AA1767D0-9CB9-48E7-81F0-8095F49D7126}" destId="{0F3A8313-354C-4781-AA5E-BADC8C71EAF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E930D8-2C47-4427-9871-86E26753ECD5}" type="doc">
      <dgm:prSet loTypeId="urn:microsoft.com/office/officeart/2005/8/layout/chart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5369B04-5CC0-4228-95D1-F196A5600A7D}">
      <dgm:prSet phldrT="[ข้อความ]" custT="1"/>
      <dgm:spPr/>
      <dgm:t>
        <a:bodyPr/>
        <a:lstStyle/>
        <a:p>
          <a:r>
            <a:rPr lang="th-TH" sz="32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คุ้มค่า</a:t>
          </a:r>
          <a:endParaRPr lang="th-TH" sz="32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2B54C0A8-4812-4F09-8F13-5A9650A63D8D}" type="par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ED50F2-5777-46C0-A967-235998117876}" type="sib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1F53CB-FE7A-47F8-BA02-DDCB5BDA73FC}">
      <dgm:prSet phldrT="[ข้อความ]" custT="1"/>
      <dgm:spPr/>
      <dgm:t>
        <a:bodyPr/>
        <a:lstStyle/>
        <a:p>
          <a:r>
            <a:rPr lang="th-TH" sz="2800" b="1" smtClean="0">
              <a:latin typeface="CordiaUPC" panose="020B0304020202020204" pitchFamily="34" charset="-34"/>
              <a:cs typeface="CordiaUPC" panose="020B0304020202020204" pitchFamily="34" charset="-34"/>
            </a:rPr>
            <a:t>ประสิทธิภาพ ประสิทธิผล</a:t>
          </a:r>
          <a:endParaRPr lang="th-TH" sz="28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92CFAA21-BCC7-47E0-B992-E5181DBA434B}" type="par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76A1D0-2983-4D24-A5A1-04718FDDD190}" type="sib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399222-D2A3-42AF-9FA2-96100D56787D}">
      <dgm:prSet phldrT="[ข้อความ]" custT="1"/>
      <dgm:spPr/>
      <dgm:t>
        <a:bodyPr/>
        <a:lstStyle/>
        <a:p>
          <a:r>
            <a:rPr lang="th-TH" sz="2800" b="1" smtClean="0">
              <a:latin typeface="CordiaUPC" panose="020B0304020202020204" pitchFamily="34" charset="-34"/>
              <a:cs typeface="CordiaUPC" panose="020B0304020202020204" pitchFamily="34" charset="-34"/>
            </a:rPr>
            <a:t>ตรวจสอบได้</a:t>
          </a:r>
          <a:endParaRPr lang="th-TH" sz="28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CFAD88C9-0FBC-44DE-8FA1-A56D9E68834D}" type="par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B527EA-671C-4E1B-9035-9BCB66EE6FF8}" type="sib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4E7182-E511-461B-9E20-C3055A472D39}">
      <dgm:prSet phldrT="[ข้อความ]" custT="1"/>
      <dgm:spPr/>
      <dgm:t>
        <a:bodyPr/>
        <a:lstStyle/>
        <a:p>
          <a:r>
            <a:rPr lang="th-TH" sz="3200" b="1" smtClean="0">
              <a:latin typeface="CordiaUPC" panose="020B0304020202020204" pitchFamily="34" charset="-34"/>
              <a:cs typeface="CordiaUPC" panose="020B0304020202020204" pitchFamily="34" charset="-34"/>
            </a:rPr>
            <a:t>โปร่งใส</a:t>
          </a:r>
          <a:endParaRPr lang="th-TH" sz="32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598F9FB4-5B63-4705-A891-C89982EAED25}" type="par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2A6D8-45F7-46DC-A0B1-378431DF1908}" type="sib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C6E01E-7896-449C-BD58-2934FFE6D397}" type="pres">
      <dgm:prSet presAssocID="{3BE930D8-2C47-4427-9871-86E26753EC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01AFBC-7C09-4AA6-8685-D05A3F883FF8}" type="pres">
      <dgm:prSet presAssocID="{3BE930D8-2C47-4427-9871-86E26753ECD5}" presName="wedge1" presStyleLbl="node1" presStyleIdx="0" presStyleCnt="4" custLinFactNeighborX="-4753" custLinFactNeighborY="3630"/>
      <dgm:spPr/>
      <dgm:t>
        <a:bodyPr/>
        <a:lstStyle/>
        <a:p>
          <a:endParaRPr lang="th-TH"/>
        </a:p>
      </dgm:t>
    </dgm:pt>
    <dgm:pt modelId="{2A61FF0D-4972-4E6B-BDA0-B5EBD5FB2978}" type="pres">
      <dgm:prSet presAssocID="{3BE930D8-2C47-4427-9871-86E26753ECD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9D299F-2F18-4038-9BDC-12913C9DACE4}" type="pres">
      <dgm:prSet presAssocID="{3BE930D8-2C47-4427-9871-86E26753ECD5}" presName="wedge2" presStyleLbl="node1" presStyleIdx="1" presStyleCnt="4"/>
      <dgm:spPr/>
      <dgm:t>
        <a:bodyPr/>
        <a:lstStyle/>
        <a:p>
          <a:endParaRPr lang="th-TH"/>
        </a:p>
      </dgm:t>
    </dgm:pt>
    <dgm:pt modelId="{F1DFA169-4685-4577-8259-11F53AC5978B}" type="pres">
      <dgm:prSet presAssocID="{3BE930D8-2C47-4427-9871-86E26753ECD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329F90-F2A0-476B-BF59-ED81FAB14B15}" type="pres">
      <dgm:prSet presAssocID="{3BE930D8-2C47-4427-9871-86E26753ECD5}" presName="wedge3" presStyleLbl="node1" presStyleIdx="2" presStyleCnt="4"/>
      <dgm:spPr/>
      <dgm:t>
        <a:bodyPr/>
        <a:lstStyle/>
        <a:p>
          <a:endParaRPr lang="th-TH"/>
        </a:p>
      </dgm:t>
    </dgm:pt>
    <dgm:pt modelId="{32870DED-7944-4950-8B6F-6F0365E957CB}" type="pres">
      <dgm:prSet presAssocID="{3BE930D8-2C47-4427-9871-86E26753ECD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A2A4C3-DF5D-4FED-ADE7-C616DD53A210}" type="pres">
      <dgm:prSet presAssocID="{3BE930D8-2C47-4427-9871-86E26753ECD5}" presName="wedge4" presStyleLbl="node1" presStyleIdx="3" presStyleCnt="4" custLinFactNeighborY="-228"/>
      <dgm:spPr/>
      <dgm:t>
        <a:bodyPr/>
        <a:lstStyle/>
        <a:p>
          <a:endParaRPr lang="th-TH"/>
        </a:p>
      </dgm:t>
    </dgm:pt>
    <dgm:pt modelId="{06B63898-46C7-4AB8-A332-D410D451B9BD}" type="pres">
      <dgm:prSet presAssocID="{3BE930D8-2C47-4427-9871-86E26753ECD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D1B77E5-0D61-4494-AA2D-A7AFBD1C66D7}" type="presOf" srcId="{3BE930D8-2C47-4427-9871-86E26753ECD5}" destId="{78C6E01E-7896-449C-BD58-2934FFE6D397}" srcOrd="0" destOrd="0" presId="urn:microsoft.com/office/officeart/2005/8/layout/chart3"/>
    <dgm:cxn modelId="{707E7F05-BFF2-42F5-B210-5FC3FF652940}" type="presOf" srcId="{02399222-D2A3-42AF-9FA2-96100D56787D}" destId="{83A2A4C3-DF5D-4FED-ADE7-C616DD53A210}" srcOrd="0" destOrd="0" presId="urn:microsoft.com/office/officeart/2005/8/layout/chart3"/>
    <dgm:cxn modelId="{42BF4F19-873B-41EF-B87E-C8034D0477BA}" type="presOf" srcId="{DA4E7182-E511-461B-9E20-C3055A472D39}" destId="{F1DFA169-4685-4577-8259-11F53AC5978B}" srcOrd="1" destOrd="0" presId="urn:microsoft.com/office/officeart/2005/8/layout/chart3"/>
    <dgm:cxn modelId="{79176414-849B-44DC-ADF9-01BB65B850C8}" type="presOf" srcId="{8E1F53CB-FE7A-47F8-BA02-DDCB5BDA73FC}" destId="{32870DED-7944-4950-8B6F-6F0365E957CB}" srcOrd="1" destOrd="0" presId="urn:microsoft.com/office/officeart/2005/8/layout/chart3"/>
    <dgm:cxn modelId="{1AEE0FD0-078E-4874-89A0-486F71E95CB8}" srcId="{3BE930D8-2C47-4427-9871-86E26753ECD5}" destId="{02399222-D2A3-42AF-9FA2-96100D56787D}" srcOrd="3" destOrd="0" parTransId="{CFAD88C9-0FBC-44DE-8FA1-A56D9E68834D}" sibTransId="{7DB527EA-671C-4E1B-9035-9BCB66EE6FF8}"/>
    <dgm:cxn modelId="{BBFC6FDC-4A5B-4364-9A3B-75C105F26655}" type="presOf" srcId="{8E1F53CB-FE7A-47F8-BA02-DDCB5BDA73FC}" destId="{A6329F90-F2A0-476B-BF59-ED81FAB14B15}" srcOrd="0" destOrd="0" presId="urn:microsoft.com/office/officeart/2005/8/layout/chart3"/>
    <dgm:cxn modelId="{B2594879-C669-4821-9B0F-09453AAF98D2}" srcId="{3BE930D8-2C47-4427-9871-86E26753ECD5}" destId="{85369B04-5CC0-4228-95D1-F196A5600A7D}" srcOrd="0" destOrd="0" parTransId="{2B54C0A8-4812-4F09-8F13-5A9650A63D8D}" sibTransId="{6DED50F2-5777-46C0-A967-235998117876}"/>
    <dgm:cxn modelId="{43D56E94-79CC-4F4A-9CF5-EFB1443974D9}" type="presOf" srcId="{85369B04-5CC0-4228-95D1-F196A5600A7D}" destId="{2A61FF0D-4972-4E6B-BDA0-B5EBD5FB2978}" srcOrd="1" destOrd="0" presId="urn:microsoft.com/office/officeart/2005/8/layout/chart3"/>
    <dgm:cxn modelId="{FB449D3C-63F1-42DB-A9CD-ACF471BB08A8}" srcId="{3BE930D8-2C47-4427-9871-86E26753ECD5}" destId="{8E1F53CB-FE7A-47F8-BA02-DDCB5BDA73FC}" srcOrd="2" destOrd="0" parTransId="{92CFAA21-BCC7-47E0-B992-E5181DBA434B}" sibTransId="{9876A1D0-2983-4D24-A5A1-04718FDDD190}"/>
    <dgm:cxn modelId="{34F7F34C-8A1E-4C0C-9C37-BB5882BCCB55}" type="presOf" srcId="{DA4E7182-E511-461B-9E20-C3055A472D39}" destId="{C29D299F-2F18-4038-9BDC-12913C9DACE4}" srcOrd="0" destOrd="0" presId="urn:microsoft.com/office/officeart/2005/8/layout/chart3"/>
    <dgm:cxn modelId="{BBE7262A-297C-4BD4-A524-3490442A6E06}" type="presOf" srcId="{85369B04-5CC0-4228-95D1-F196A5600A7D}" destId="{C301AFBC-7C09-4AA6-8685-D05A3F883FF8}" srcOrd="0" destOrd="0" presId="urn:microsoft.com/office/officeart/2005/8/layout/chart3"/>
    <dgm:cxn modelId="{1C521AF6-93F5-4E68-9390-9900B55F9121}" type="presOf" srcId="{02399222-D2A3-42AF-9FA2-96100D56787D}" destId="{06B63898-46C7-4AB8-A332-D410D451B9BD}" srcOrd="1" destOrd="0" presId="urn:microsoft.com/office/officeart/2005/8/layout/chart3"/>
    <dgm:cxn modelId="{F516599B-640B-4E5A-BCCC-9478C16EF9B8}" srcId="{3BE930D8-2C47-4427-9871-86E26753ECD5}" destId="{DA4E7182-E511-461B-9E20-C3055A472D39}" srcOrd="1" destOrd="0" parTransId="{598F9FB4-5B63-4705-A891-C89982EAED25}" sibTransId="{4FB2A6D8-45F7-46DC-A0B1-378431DF1908}"/>
    <dgm:cxn modelId="{969E732B-08A0-4B87-96BB-3B50CB767461}" type="presParOf" srcId="{78C6E01E-7896-449C-BD58-2934FFE6D397}" destId="{C301AFBC-7C09-4AA6-8685-D05A3F883FF8}" srcOrd="0" destOrd="0" presId="urn:microsoft.com/office/officeart/2005/8/layout/chart3"/>
    <dgm:cxn modelId="{8BF96C1F-4264-4752-B348-B2D80C1C5C9E}" type="presParOf" srcId="{78C6E01E-7896-449C-BD58-2934FFE6D397}" destId="{2A61FF0D-4972-4E6B-BDA0-B5EBD5FB2978}" srcOrd="1" destOrd="0" presId="urn:microsoft.com/office/officeart/2005/8/layout/chart3"/>
    <dgm:cxn modelId="{8A850C4C-A4C1-4AF7-BC8F-85F22E9792A8}" type="presParOf" srcId="{78C6E01E-7896-449C-BD58-2934FFE6D397}" destId="{C29D299F-2F18-4038-9BDC-12913C9DACE4}" srcOrd="2" destOrd="0" presId="urn:microsoft.com/office/officeart/2005/8/layout/chart3"/>
    <dgm:cxn modelId="{405BAF0F-2065-496C-B67A-24D2074190A7}" type="presParOf" srcId="{78C6E01E-7896-449C-BD58-2934FFE6D397}" destId="{F1DFA169-4685-4577-8259-11F53AC5978B}" srcOrd="3" destOrd="0" presId="urn:microsoft.com/office/officeart/2005/8/layout/chart3"/>
    <dgm:cxn modelId="{C2676482-0696-4053-99D9-E48359AE9458}" type="presParOf" srcId="{78C6E01E-7896-449C-BD58-2934FFE6D397}" destId="{A6329F90-F2A0-476B-BF59-ED81FAB14B15}" srcOrd="4" destOrd="0" presId="urn:microsoft.com/office/officeart/2005/8/layout/chart3"/>
    <dgm:cxn modelId="{D9D04276-57D8-4866-9E4F-4FB683198CF7}" type="presParOf" srcId="{78C6E01E-7896-449C-BD58-2934FFE6D397}" destId="{32870DED-7944-4950-8B6F-6F0365E957CB}" srcOrd="5" destOrd="0" presId="urn:microsoft.com/office/officeart/2005/8/layout/chart3"/>
    <dgm:cxn modelId="{B7678999-A415-402E-8182-BA9D7FE13C5D}" type="presParOf" srcId="{78C6E01E-7896-449C-BD58-2934FFE6D397}" destId="{83A2A4C3-DF5D-4FED-ADE7-C616DD53A210}" srcOrd="6" destOrd="0" presId="urn:microsoft.com/office/officeart/2005/8/layout/chart3"/>
    <dgm:cxn modelId="{F29BB4E9-129B-49E4-965F-1020D74256B3}" type="presParOf" srcId="{78C6E01E-7896-449C-BD58-2934FFE6D397}" destId="{06B63898-46C7-4AB8-A332-D410D451B9BD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A2A-8E8A-4CE1-8CBF-84E1656D9194}">
      <dsp:nvSpPr>
        <dsp:cNvPr id="0" name=""/>
        <dsp:cNvSpPr/>
      </dsp:nvSpPr>
      <dsp:spPr>
        <a:xfrm>
          <a:off x="2988675" y="1811922"/>
          <a:ext cx="2303032" cy="199221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370320" y="2142060"/>
        <a:ext cx="1539742" cy="1331940"/>
      </dsp:txXfrm>
    </dsp:sp>
    <dsp:sp modelId="{60E93B20-6940-4700-B69B-7C58FB9BCBB1}">
      <dsp:nvSpPr>
        <dsp:cNvPr id="0" name=""/>
        <dsp:cNvSpPr/>
      </dsp:nvSpPr>
      <dsp:spPr>
        <a:xfrm>
          <a:off x="4430816" y="858781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2F167-D3DA-4B1C-AB9C-C975B0AF0CE1}">
      <dsp:nvSpPr>
        <dsp:cNvPr id="0" name=""/>
        <dsp:cNvSpPr/>
      </dsp:nvSpPr>
      <dsp:spPr>
        <a:xfrm>
          <a:off x="3200818" y="0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i="0" u="none" kern="120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1800" b="1" i="0" u="none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13587" y="270582"/>
        <a:ext cx="1261781" cy="1091588"/>
      </dsp:txXfrm>
    </dsp:sp>
    <dsp:sp modelId="{B9198E5B-9981-42FB-AC6D-07A1B5046098}">
      <dsp:nvSpPr>
        <dsp:cNvPr id="0" name=""/>
        <dsp:cNvSpPr/>
      </dsp:nvSpPr>
      <dsp:spPr>
        <a:xfrm>
          <a:off x="5444922" y="2258444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0CA7E-CF92-4998-B7F5-CB8F30500FD2}">
      <dsp:nvSpPr>
        <dsp:cNvPr id="0" name=""/>
        <dsp:cNvSpPr/>
      </dsp:nvSpPr>
      <dsp:spPr>
        <a:xfrm>
          <a:off x="4931708" y="1004252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smtClean="0"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1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244477" y="1274834"/>
        <a:ext cx="1261781" cy="1091588"/>
      </dsp:txXfrm>
    </dsp:sp>
    <dsp:sp modelId="{7FC20031-0A9E-4E9D-990E-A9DFC57C3941}">
      <dsp:nvSpPr>
        <dsp:cNvPr id="0" name=""/>
        <dsp:cNvSpPr/>
      </dsp:nvSpPr>
      <dsp:spPr>
        <a:xfrm>
          <a:off x="4740459" y="3838400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A0EF-315F-4D9F-A6C5-594EAE6A9128}">
      <dsp:nvSpPr>
        <dsp:cNvPr id="0" name=""/>
        <dsp:cNvSpPr/>
      </dsp:nvSpPr>
      <dsp:spPr>
        <a:xfrm>
          <a:off x="4931708" y="2978495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2687421"/>
            <a:satOff val="3792"/>
            <a:lumOff val="-47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smtClean="0"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1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244477" y="3249077"/>
        <a:ext cx="1261781" cy="1091588"/>
      </dsp:txXfrm>
    </dsp:sp>
    <dsp:sp modelId="{437E727A-C47B-411A-84D2-7C36462E0EC9}">
      <dsp:nvSpPr>
        <dsp:cNvPr id="0" name=""/>
        <dsp:cNvSpPr/>
      </dsp:nvSpPr>
      <dsp:spPr>
        <a:xfrm>
          <a:off x="2992961" y="4002406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9050F-8F54-41CC-8314-80562264E6C3}">
      <dsp:nvSpPr>
        <dsp:cNvPr id="0" name=""/>
        <dsp:cNvSpPr/>
      </dsp:nvSpPr>
      <dsp:spPr>
        <a:xfrm>
          <a:off x="3200818" y="3983871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4031132"/>
            <a:satOff val="5687"/>
            <a:lumOff val="-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smtClean="0"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1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13587" y="4254453"/>
        <a:ext cx="1261781" cy="1091588"/>
      </dsp:txXfrm>
    </dsp:sp>
    <dsp:sp modelId="{D87717D8-7C84-455A-8420-1DC93AEEB32C}">
      <dsp:nvSpPr>
        <dsp:cNvPr id="0" name=""/>
        <dsp:cNvSpPr/>
      </dsp:nvSpPr>
      <dsp:spPr>
        <a:xfrm>
          <a:off x="1962248" y="2603305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62337-6D50-404A-813C-429052A65D44}">
      <dsp:nvSpPr>
        <dsp:cNvPr id="0" name=""/>
        <dsp:cNvSpPr/>
      </dsp:nvSpPr>
      <dsp:spPr>
        <a:xfrm>
          <a:off x="1461892" y="2979619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5374843"/>
            <a:satOff val="7583"/>
            <a:lumOff val="-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smtClean="0"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1800" b="1" kern="120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1800" b="1" kern="1200" smtClean="0"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1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774661" y="3250201"/>
        <a:ext cx="1261781" cy="1091588"/>
      </dsp:txXfrm>
    </dsp:sp>
    <dsp:sp modelId="{614D0621-3D17-410D-9326-C1010E8DB764}">
      <dsp:nvSpPr>
        <dsp:cNvPr id="0" name=""/>
        <dsp:cNvSpPr/>
      </dsp:nvSpPr>
      <dsp:spPr>
        <a:xfrm>
          <a:off x="1461892" y="1002005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1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774661" y="1272587"/>
        <a:ext cx="1261781" cy="10915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2FAF7-A2C7-4A8A-AD74-A6686BB73C81}" type="datetimeFigureOut">
              <a:rPr lang="th-TH" smtClean="0"/>
              <a:pPr/>
              <a:t>06/05/60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ED5B-BAAD-411B-A0A7-02063E173F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04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71354-A500-4F9B-95F6-C33179D8BCF3}" type="datetimeFigureOut">
              <a:rPr lang="th-TH" smtClean="0"/>
              <a:pPr/>
              <a:t>06/05/60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7FBA-6231-461C-94D7-CB47B81ADF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61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 smtClean="0"/>
          </a:p>
        </p:txBody>
      </p:sp>
      <p:sp>
        <p:nvSpPr>
          <p:cNvPr id="2253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21215438-C29D-4D1B-813F-ECDE8406C5F3}" type="slidenum">
              <a:rPr lang="th-TH" altLang="th-TH" sz="1200">
                <a:latin typeface="Arial" pitchFamily="34" charset="0"/>
                <a:cs typeface="Arial" pitchFamily="34" charset="0"/>
              </a:rPr>
              <a:pPr/>
              <a:t>1</a:t>
            </a:fld>
            <a:endParaRPr lang="th-TH" altLang="th-TH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18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5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5254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882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638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7198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7428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1732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3885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18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 smtClean="0"/>
          </a:p>
        </p:txBody>
      </p:sp>
      <p:sp>
        <p:nvSpPr>
          <p:cNvPr id="4915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B53B4F-1858-4A43-9361-5B7BFB2075D0}" type="slidenum">
              <a:rPr lang="th-TH" altLang="th-TH"/>
              <a:pPr/>
              <a:t>24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241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690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9697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672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77958"/>
            <a:ext cx="5335270" cy="4615310"/>
          </a:xfrm>
        </p:spPr>
        <p:txBody>
          <a:bodyPr>
            <a:normAutofit/>
          </a:bodyPr>
          <a:lstStyle/>
          <a:p>
            <a:r>
              <a:rPr lang="th-TH" smtClean="0"/>
              <a:t>	</a:t>
            </a:r>
            <a:endParaRPr lang="en-US" b="1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71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9364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5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0231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5396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4029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246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7F6CA-A214-43DE-93E5-FB2B68654397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0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4902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06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41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799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4506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7823B9EE-85FF-4159-B776-B8A53A60F407}" type="slidenum">
              <a:rPr lang="th-TH" altLang="th-TH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th-TH" altLang="th-TH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97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56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3288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172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4552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851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453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13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880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410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14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41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883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594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36D7E0-B311-4BD1-A628-AE5346F9B2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image" Target="../media/image26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image" Target="../media/image27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Relationship Id="rId1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04864"/>
            <a:ext cx="9144000" cy="2376264"/>
          </a:xfrm>
          <a:solidFill>
            <a:schemeClr val="bg2"/>
          </a:solidFill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b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การจัดซื้อจัดจ้างและ</a:t>
            </a:r>
            <a:b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การบริหารพัสดุภาครัฐ พ.ศ. </a:t>
            </a:r>
            <a:r>
              <a:rPr lang="en-US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endParaRPr lang="th-TH" altLang="th-TH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" name="กลุ่ม 7"/>
          <p:cNvGrpSpPr>
            <a:grpSpLocks/>
          </p:cNvGrpSpPr>
          <p:nvPr/>
        </p:nvGrpSpPr>
        <p:grpSpPr bwMode="auto">
          <a:xfrm>
            <a:off x="0" y="260648"/>
            <a:ext cx="8694203" cy="1875739"/>
            <a:chOff x="360040" y="6886428"/>
            <a:chExt cx="8694203" cy="2277640"/>
          </a:xfrm>
          <a:noFill/>
        </p:grpSpPr>
        <p:grpSp>
          <p:nvGrpSpPr>
            <p:cNvPr id="3" name="กลุ่ม 9"/>
            <p:cNvGrpSpPr>
              <a:grpSpLocks/>
            </p:cNvGrpSpPr>
            <p:nvPr/>
          </p:nvGrpSpPr>
          <p:grpSpPr bwMode="auto">
            <a:xfrm>
              <a:off x="360040" y="6905311"/>
              <a:ext cx="7884368" cy="2258757"/>
              <a:chOff x="360040" y="6905311"/>
              <a:chExt cx="7884368" cy="2258757"/>
            </a:xfrm>
            <a:grpFill/>
          </p:grpSpPr>
          <p:sp>
            <p:nvSpPr>
              <p:cNvPr id="10" name="สี่เหลี่ยมผืนผ้า 2"/>
              <p:cNvSpPr/>
              <p:nvPr/>
            </p:nvSpPr>
            <p:spPr>
              <a:xfrm>
                <a:off x="1547664" y="7415338"/>
                <a:ext cx="6696744" cy="17487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th-TH" sz="20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1" name="สี่เหลี่ยมผืนผ้า 9"/>
              <p:cNvSpPr/>
              <p:nvPr/>
            </p:nvSpPr>
            <p:spPr>
              <a:xfrm>
                <a:off x="360040" y="6905311"/>
                <a:ext cx="7242379" cy="14575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eaLnBrk="1" hangingPunct="1">
                  <a:defRPr/>
                </a:pPr>
                <a:r>
                  <a:rPr lang="en-US" sz="3200" b="1" kern="1000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effectLst>
                      <a:innerShdw blurRad="101600" dist="76200" dir="5400000">
                        <a:schemeClr val="bg1">
                          <a:alpha val="74000"/>
                        </a:schemeClr>
                      </a:innerShdw>
                    </a:effectLst>
                  </a:rPr>
                  <a:t>The Comptroller General’s Department    </a:t>
                </a:r>
                <a:endParaRPr lang="th-TH" sz="3200" b="1" kern="1000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effectLst>
                    <a:innerShdw blurRad="101600" dist="76200" dir="5400000">
                      <a:schemeClr val="bg1">
                        <a:alpha val="74000"/>
                      </a:schemeClr>
                    </a:innerShdw>
                  </a:effectLst>
                </a:endParaRPr>
              </a:p>
              <a:p>
                <a:pPr algn="r" eaLnBrk="1" hangingPunct="1">
                  <a:defRPr/>
                </a:pPr>
                <a:r>
                  <a:rPr lang="th-TH" sz="4000" b="1" kern="1000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effectLst>
                      <a:innerShdw blurRad="101600" dist="76200" dir="5400000">
                        <a:schemeClr val="bg1">
                          <a:alpha val="74000"/>
                        </a:schemeClr>
                      </a:innerShdw>
                    </a:effectLst>
                  </a:rPr>
                  <a:t>กรมบัญชีกลาง กระทรวงการคลัง</a:t>
                </a:r>
              </a:p>
            </p:txBody>
          </p:sp>
        </p:grp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 bwMode="auto">
            <a:xfrm>
              <a:off x="8118140" y="6886428"/>
              <a:ext cx="936103" cy="12169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187624" y="5322144"/>
            <a:ext cx="7219950" cy="1287888"/>
          </a:xfrm>
          <a:prstGeom prst="rect">
            <a:avLst/>
          </a:prstGeom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th-TH" altLang="th-TH" sz="3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นางสาวสุปราณี  จง</a:t>
            </a:r>
            <a:r>
              <a:rPr lang="th-TH" altLang="th-TH" sz="3000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ธรรมวัฒน์</a:t>
            </a:r>
            <a:endParaRPr lang="th-TH" altLang="th-TH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h-TH" altLang="th-TH" sz="3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ผู้เชี่ยวชาญเฉพาะด้านพัฒนาระบบงานพัสดุ</a:t>
            </a:r>
          </a:p>
        </p:txBody>
      </p:sp>
    </p:spTree>
    <p:extLst>
      <p:ext uri="{BB962C8B-B14F-4D97-AF65-F5344CB8AC3E}">
        <p14:creationId xmlns:p14="http://schemas.microsoft.com/office/powerpoint/2010/main" val="7020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720824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    </a:t>
            </a:r>
            <a:r>
              <a:rPr lang="th-TH" altLang="ko-KR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เงินงบประมาณ</a:t>
            </a:r>
            <a:endParaRPr lang="en-US" altLang="ko-KR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7211631"/>
              </p:ext>
            </p:extLst>
          </p:nvPr>
        </p:nvGraphicFramePr>
        <p:xfrm>
          <a:off x="1404710" y="836712"/>
          <a:ext cx="7344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ผลการค้นหารูปภาพสำหรับ เงิน"/>
          <p:cNvSpPr>
            <a:spLocks noChangeAspect="1" noChangeArrowheads="1"/>
          </p:cNvSpPr>
          <p:nvPr/>
        </p:nvSpPr>
        <p:spPr bwMode="auto">
          <a:xfrm>
            <a:off x="63499" y="-144463"/>
            <a:ext cx="1341211" cy="13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9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745727897"/>
              </p:ext>
            </p:extLst>
          </p:nvPr>
        </p:nvGraphicFramePr>
        <p:xfrm>
          <a:off x="108012" y="1124744"/>
          <a:ext cx="88924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1331913" y="4437063"/>
            <a:ext cx="1368425" cy="287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h-TH" altLang="th-TH" sz="2000">
              <a:solidFill>
                <a:srgbClr val="000000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หน่วยงานของรัฐ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sp>
        <p:nvSpPr>
          <p:cNvPr id="6" name="รูปหกเหลี่ยม 5"/>
          <p:cNvSpPr/>
          <p:nvPr/>
        </p:nvSpPr>
        <p:spPr>
          <a:xfrm>
            <a:off x="4071934" y="5643578"/>
            <a:ext cx="214314" cy="214314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/>
            <a:lightRig rig="chilly" dir="t"/>
          </a:scene3d>
          <a:sp3d extrusionH="1700" prstMaterial="dkEdge">
            <a:bevelT w="25400" h="6350" prst="softRound"/>
            <a:bevelB w="0" h="0" prst="convex"/>
          </a:sp3d>
        </p:spPr>
        <p:style>
          <a:lnRef idx="1">
            <a:schemeClr val="accent4">
              <a:hueOff val="-10164698"/>
              <a:satOff val="-45289"/>
              <a:lumOff val="538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9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588103"/>
            <a:ext cx="8075091" cy="36339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4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เพื่อให้การจัดซื้อจัดจ้างและการบริหารพัสดุโดยใช้</a:t>
            </a:r>
            <a:br>
              <a:rPr lang="th-TH" sz="4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th-TH" sz="4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เงินงบประมาณเป็นไปอย่างมีประสิทธิภาพ</a:t>
            </a:r>
            <a:br>
              <a:rPr lang="th-TH" sz="4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th-TH" sz="4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เกิดความคุ้มค่า </a:t>
            </a:r>
            <a:r>
              <a:rPr lang="th-TH" sz="4000" dirty="0" smtClean="0">
                <a:solidFill>
                  <a:srgbClr val="FF0000"/>
                </a:solidFill>
              </a:rPr>
              <a:t>และป้องกันปัญหาการทุจริต </a:t>
            </a:r>
            <a:r>
              <a:rPr lang="th-TH" sz="4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ให้หน่วยงานของรัฐปฏิบัติตามแนวทางของพระราชบัญญัตินี้ กฎกระทรวง ระเบียบ และประกาศที่ออกตามความในพระราชบัญญัตินี้</a:t>
            </a:r>
            <a:endParaRPr lang="th-TH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728" y="116632"/>
            <a:ext cx="7056438" cy="720080"/>
          </a:xfrm>
        </p:spPr>
        <p:txBody>
          <a:bodyPr>
            <a:noAutofit/>
          </a:bodyPr>
          <a:lstStyle/>
          <a:p>
            <a:pPr algn="ctr"/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การใช้บังคับ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3318" name="Picture 6" descr="ผลการค้นหารูปภาพสำหรับ ธรรมาภิบา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02" y="764704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472263"/>
              </p:ext>
            </p:extLst>
          </p:nvPr>
        </p:nvGraphicFramePr>
        <p:xfrm>
          <a:off x="1547664" y="1052736"/>
          <a:ext cx="713898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44624"/>
            <a:ext cx="705643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dirty="0" smtClean="0"/>
              <a:t>   </a:t>
            </a:r>
            <a:r>
              <a:rPr lang="th-TH" sz="4900" dirty="0" smtClean="0"/>
              <a:t>ระเบียบ</a:t>
            </a:r>
            <a:endParaRPr lang="th-TH" sz="4900" dirty="0"/>
          </a:p>
        </p:txBody>
      </p:sp>
    </p:spTree>
    <p:extLst>
      <p:ext uri="{BB962C8B-B14F-4D97-AF65-F5344CB8AC3E}">
        <p14:creationId xmlns:p14="http://schemas.microsoft.com/office/powerpoint/2010/main" val="13811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ไดอะแกรม 14"/>
          <p:cNvGraphicFramePr/>
          <p:nvPr>
            <p:extLst>
              <p:ext uri="{D42A27DB-BD31-4B8C-83A1-F6EECF244321}">
                <p14:modId xmlns:p14="http://schemas.microsoft.com/office/powerpoint/2010/main" val="839187314"/>
              </p:ext>
            </p:extLst>
          </p:nvPr>
        </p:nvGraphicFramePr>
        <p:xfrm>
          <a:off x="827584" y="764704"/>
          <a:ext cx="7776864" cy="570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8504" cy="725488"/>
          </a:xfrm>
        </p:spPr>
        <p:txBody>
          <a:bodyPr>
            <a:noAutofit/>
          </a:bodyPr>
          <a:lstStyle/>
          <a:p>
            <a:pPr algn="ctr"/>
            <a:r>
              <a:rPr lang="th-TH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การไม่ใช้บังคับ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ea typeface="Gulim" panose="020B0600000101010101" pitchFamily="34" charset="-127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4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929" y="3143248"/>
            <a:ext cx="7602561" cy="307183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4800" b="1" dirty="0" smtClean="0"/>
              <a:t>การยกเว้นไม่ใช้บังคับกับการดำเนินการใดทั้งหมดหรือแต่บางส่วน ให้ตราเป็น</a:t>
            </a:r>
            <a:br>
              <a:rPr lang="th-TH" sz="4800" b="1" dirty="0" smtClean="0"/>
            </a:br>
            <a:r>
              <a:rPr lang="th-TH" sz="4800" b="1" dirty="0" smtClean="0">
                <a:solidFill>
                  <a:srgbClr val="FF0000"/>
                </a:solidFill>
              </a:rPr>
              <a:t>พระราชกฤษฎีกา </a:t>
            </a:r>
            <a:r>
              <a:rPr lang="th-TH" sz="4800" b="1" dirty="0" smtClean="0"/>
              <a:t>ตามข้อเสนอของคณะกรรมการนโยบาย</a:t>
            </a:r>
            <a:endParaRPr lang="th-TH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5643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การยกเว้น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2" descr="ผลการค้นหารูปภาพสำหรับ โปร่งใส ตรวจสอบได้"/>
          <p:cNvSpPr>
            <a:spLocks noChangeAspect="1" noChangeArrowheads="1"/>
          </p:cNvSpPr>
          <p:nvPr/>
        </p:nvSpPr>
        <p:spPr bwMode="auto">
          <a:xfrm>
            <a:off x="1619672" y="134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56" name="Picture 20" descr="http://www.theiiat.or.th/media/km/thumbnail/27/90210172927/nw-90210172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041">
            <a:off x="5427432" y="1091428"/>
            <a:ext cx="2736304" cy="16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863129293"/>
              </p:ext>
            </p:extLst>
          </p:nvPr>
        </p:nvGraphicFramePr>
        <p:xfrm>
          <a:off x="755576" y="1196752"/>
          <a:ext cx="7817522" cy="50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08504" cy="864096"/>
          </a:xfrm>
        </p:spPr>
        <p:txBody>
          <a:bodyPr>
            <a:normAutofit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หลักการจัดซื้อจัดจ้าง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ea typeface="Gulim" panose="020B0600000101010101" pitchFamily="34" charset="-127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9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720824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 </a:t>
            </a:r>
            <a:r>
              <a:rPr lang="th-TH" altLang="ko-KR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การมีส่วนร่วมของภาคประชาชน</a:t>
            </a:r>
            <a:endParaRPr lang="en-US" altLang="ko-KR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8594979"/>
              </p:ext>
            </p:extLst>
          </p:nvPr>
        </p:nvGraphicFramePr>
        <p:xfrm>
          <a:off x="467544" y="1124744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55776" y="3725093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ข้อตกลง</a:t>
            </a:r>
          </a:p>
          <a:p>
            <a:pPr algn="r"/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3454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60648"/>
            <a:ext cx="8286776" cy="648072"/>
          </a:xfrm>
        </p:spPr>
        <p:txBody>
          <a:bodyPr>
            <a:normAutofit fontScale="90000"/>
          </a:bodyPr>
          <a:lstStyle/>
          <a:p>
            <a:pPr algn="l"/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                	        </a:t>
            </a:r>
            <a:r>
              <a:rPr lang="th-TH" altLang="ko-KR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คณะกรรมการ</a:t>
            </a:r>
            <a:endParaRPr lang="en-US" altLang="ko-KR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3763938"/>
              </p:ext>
            </p:extLst>
          </p:nvPr>
        </p:nvGraphicFramePr>
        <p:xfrm>
          <a:off x="0" y="128586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6539" y="148478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281" y="2500306"/>
            <a:ext cx="437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803" y="351129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539" y="457173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806" y="5572140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1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1158"/>
            <a:ext cx="930274" cy="89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4567943"/>
              </p:ext>
            </p:extLst>
          </p:nvPr>
        </p:nvGraphicFramePr>
        <p:xfrm>
          <a:off x="1403648" y="1268760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11760" y="18864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องค์กรสนับสนุน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4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6602385"/>
              </p:ext>
            </p:extLst>
          </p:nvPr>
        </p:nvGraphicFramePr>
        <p:xfrm>
          <a:off x="611560" y="980728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7824" y="19455"/>
            <a:ext cx="3386137" cy="838201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หลักการและเหตุผล</a:t>
            </a:r>
          </a:p>
        </p:txBody>
      </p:sp>
    </p:spTree>
    <p:extLst>
      <p:ext uri="{BB962C8B-B14F-4D97-AF65-F5344CB8AC3E}">
        <p14:creationId xmlns:p14="http://schemas.microsoft.com/office/powerpoint/2010/main" val="20216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710177"/>
              </p:ext>
            </p:extLst>
          </p:nvPr>
        </p:nvGraphicFramePr>
        <p:xfrm>
          <a:off x="1475656" y="980728"/>
          <a:ext cx="7138987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188640"/>
            <a:ext cx="7056438" cy="720080"/>
          </a:xfrm>
        </p:spPr>
        <p:txBody>
          <a:bodyPr>
            <a:noAutofit/>
          </a:bodyPr>
          <a:lstStyle/>
          <a:p>
            <a:pPr algn="ctr"/>
            <a:r>
              <a:rPr lang="th-TH" sz="4400" dirty="0" smtClean="0"/>
              <a:t>เงินเพิ่มประจำตำแหน่ง</a:t>
            </a:r>
            <a:endParaRPr lang="th-TH" sz="4400" dirty="0"/>
          </a:p>
        </p:txBody>
      </p:sp>
      <p:pic>
        <p:nvPicPr>
          <p:cNvPr id="13314" name="Picture 2" descr="C:\Users\Windows 10\Desktop\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Windows 10\Desktop\thUVOSH2G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27" y="3933056"/>
            <a:ext cx="22219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ัวแทนเนื้อหา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243009"/>
              </p:ext>
            </p:extLst>
          </p:nvPr>
        </p:nvGraphicFramePr>
        <p:xfrm>
          <a:off x="683568" y="119675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pPr algn="ctr"/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การขึ้นทะเบียนผู้ประกอบการ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7"/>
          <p:cNvSpPr/>
          <p:nvPr/>
        </p:nvSpPr>
        <p:spPr bwMode="auto">
          <a:xfrm>
            <a:off x="4211960" y="1609057"/>
            <a:ext cx="4402907" cy="1190625"/>
          </a:xfrm>
          <a:prstGeom prst="rect">
            <a:avLst/>
          </a:prstGeom>
          <a:solidFill>
            <a:srgbClr val="C5D486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วงรี 5"/>
          <p:cNvSpPr/>
          <p:nvPr/>
        </p:nvSpPr>
        <p:spPr bwMode="auto">
          <a:xfrm>
            <a:off x="2555777" y="1331263"/>
            <a:ext cx="1908200" cy="1728192"/>
          </a:xfrm>
          <a:prstGeom prst="ellipse">
            <a:avLst/>
          </a:prstGeom>
          <a:solidFill>
            <a:srgbClr val="548A5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th-TH" sz="8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th-TH" sz="9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h-TH" sz="3500" b="1" dirty="0" smtClean="0">
                <a:solidFill>
                  <a:schemeClr val="bg1"/>
                </a:solidFill>
              </a:rPr>
              <a:t>หลักการ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22" name="สี่เหลี่ยมผืนผ้า 13"/>
          <p:cNvSpPr/>
          <p:nvPr/>
        </p:nvSpPr>
        <p:spPr bwMode="auto">
          <a:xfrm>
            <a:off x="2310906" y="3617245"/>
            <a:ext cx="6303962" cy="1349375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วงรี 11"/>
          <p:cNvSpPr/>
          <p:nvPr/>
        </p:nvSpPr>
        <p:spPr bwMode="auto">
          <a:xfrm>
            <a:off x="899592" y="3394999"/>
            <a:ext cx="1860751" cy="17280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th-TH" sz="8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th-TH" sz="8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h-TH" sz="4000" b="1" dirty="0" smtClean="0">
                <a:solidFill>
                  <a:schemeClr val="bg1"/>
                </a:solidFill>
              </a:rPr>
              <a:t>ยกเว้น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3803" name="Rectangle 26"/>
          <p:cNvSpPr>
            <a:spLocks noChangeArrowheads="1"/>
          </p:cNvSpPr>
          <p:nvPr/>
        </p:nvSpPr>
        <p:spPr bwMode="auto">
          <a:xfrm>
            <a:off x="4513065" y="1779861"/>
            <a:ext cx="41889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th-TH" alt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ให้ประกาศเผยแพร่แผนการจัดซื้อจัดจ้างประจำปี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th-TH" alt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ในระบบเครือข่ายสารสนเทศของกรมบัญชีกลาง</a:t>
            </a:r>
            <a:endParaRPr lang="th-TH" altLang="th-TH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3804" name="Rectangle 27"/>
          <p:cNvSpPr>
            <a:spLocks noChangeArrowheads="1"/>
          </p:cNvSpPr>
          <p:nvPr/>
        </p:nvSpPr>
        <p:spPr bwMode="auto">
          <a:xfrm>
            <a:off x="2807793" y="3752182"/>
            <a:ext cx="5715000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6223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th-TH" alt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กรณีจำเป็นเร่งด่วนหากล่าช้าจะเสียหายแก่ราชการ ใช้ในราชการลับ  วงเงินเล็กน้อย กรณีฉุกเฉินเนื่องจากภัยธรรมชาติ หรือเป็นพัสดุที่จะขายทอดตลาด</a:t>
            </a:r>
            <a:endParaRPr lang="th-TH" altLang="th-TH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91085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    </a:t>
            </a:r>
            <a:r>
              <a:rPr lang="th-TH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การจัดทำแผนจัดซื้อจัดจ้าง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ea typeface="Gulim" panose="020B0600000101010101" pitchFamily="34" charset="-127"/>
              <a:cs typeface="AngsanaUPC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547">
            <a:off x="7216606" y="5174989"/>
            <a:ext cx="1547670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899" y="0"/>
            <a:ext cx="9108504" cy="980728"/>
          </a:xfrm>
        </p:spPr>
        <p:txBody>
          <a:bodyPr>
            <a:normAutofit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การจัดซื้อจัดจ้าง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943384"/>
              </p:ext>
            </p:extLst>
          </p:nvPr>
        </p:nvGraphicFramePr>
        <p:xfrm>
          <a:off x="934294" y="1022544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กล่องข้อความ 4"/>
          <p:cNvSpPr txBox="1">
            <a:spLocks noChangeArrowheads="1"/>
          </p:cNvSpPr>
          <p:nvPr/>
        </p:nvSpPr>
        <p:spPr bwMode="auto">
          <a:xfrm>
            <a:off x="6257538" y="1434497"/>
            <a:ext cx="21602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เชิญชวนให้ผู้ประกอบการ</a:t>
            </a:r>
            <a:r>
              <a:rPr lang="th-TH" altLang="th-TH" sz="2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ทั่วไป ที่มี</a:t>
            </a:r>
            <a:r>
              <a:rPr lang="th-TH" altLang="th-TH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คุณสมบัติตรง      ตามเงื่อนไขที่กำหนดเข้ายื่นข้อเสนอ</a:t>
            </a:r>
          </a:p>
        </p:txBody>
      </p:sp>
      <p:sp>
        <p:nvSpPr>
          <p:cNvPr id="9" name="กล่องข้อความ 9"/>
          <p:cNvSpPr txBox="1">
            <a:spLocks noChangeArrowheads="1"/>
          </p:cNvSpPr>
          <p:nvPr/>
        </p:nvSpPr>
        <p:spPr bwMode="auto">
          <a:xfrm>
            <a:off x="251520" y="2931590"/>
            <a:ext cx="30243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เชิญชวนเฉพาะผู้ประกอบการที่มีคุณสมบัติตรง</a:t>
            </a:r>
            <a:r>
              <a:rPr lang="th-TH" altLang="th-TH" sz="2000" b="1" dirty="0" smtClean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ตามที่กำหนดซึ่งต้อง  ไม่น้อย</a:t>
            </a: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กว่า 3 ราย </a:t>
            </a:r>
            <a:r>
              <a:rPr lang="th-TH" altLang="th-TH" sz="2000" b="1" dirty="0" smtClean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ให้</a:t>
            </a: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เข้ายื่นข้อเสนอ </a:t>
            </a:r>
            <a:r>
              <a:rPr lang="th-TH" altLang="th-TH" sz="2000" b="1" u="sng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เว้น</a:t>
            </a:r>
            <a:r>
              <a:rPr lang="th-TH" altLang="th-TH" sz="2000" b="1" u="sng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แต่</a:t>
            </a:r>
            <a:r>
              <a:rPr lang="th-TH" altLang="th-TH" sz="20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มีผู้ประกอบการที่มีคุณสมบัติตรงตามกำหนดน้อยกว่า 3 ราย</a:t>
            </a:r>
          </a:p>
        </p:txBody>
      </p:sp>
      <p:sp>
        <p:nvSpPr>
          <p:cNvPr id="10" name="กล่องข้อความ 10"/>
          <p:cNvSpPr txBox="1">
            <a:spLocks noChangeArrowheads="1"/>
          </p:cNvSpPr>
          <p:nvPr/>
        </p:nvSpPr>
        <p:spPr bwMode="auto">
          <a:xfrm>
            <a:off x="6235562" y="4588958"/>
            <a:ext cx="24122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b="1" dirty="0" smtClean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เชิญ</a:t>
            </a:r>
            <a:r>
              <a:rPr lang="th-TH" altLang="th-TH" sz="2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ชวนผู้ประกอบการที่มีคุณสมบัติตรงตามที่กำหนดรายใดรายหนึ่งให้เข้ายื่นข้อเสนอหรือให้เข้ามาเจรจาต่อรองราคากับหน่วยงานของรัฐโดยตร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50055"/>
            <a:ext cx="2260848" cy="1416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87782"/>
            <a:ext cx="933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th-TH" sz="5400" b="1" dirty="0" smtClean="0"/>
              <a:t>เปรียบเทียบวิธีการจัดซื้อจัดจ้าง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02723"/>
              </p:ext>
            </p:extLst>
          </p:nvPr>
        </p:nvGraphicFramePr>
        <p:xfrm>
          <a:off x="455613" y="1052424"/>
          <a:ext cx="8229600" cy="7039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3404"/>
                <a:gridCol w="4086196"/>
              </a:tblGrid>
              <a:tr h="928694">
                <a:tc>
                  <a:txBody>
                    <a:bodyPr/>
                    <a:lstStyle/>
                    <a:p>
                      <a:pPr lvl="0" algn="ctr"/>
                      <a:r>
                        <a:rPr lang="th-TH" sz="4400" dirty="0" smtClean="0"/>
                        <a:t>ระเบียบฯ</a:t>
                      </a:r>
                      <a:endParaRPr lang="th-TH" sz="4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dirty="0" smtClean="0"/>
                        <a:t> </a:t>
                      </a:r>
                      <a:r>
                        <a:rPr lang="th-TH" sz="4000" dirty="0" err="1" smtClean="0"/>
                        <a:t>พรบ</a:t>
                      </a:r>
                      <a:r>
                        <a:rPr lang="th-TH" sz="4000" dirty="0" smtClean="0"/>
                        <a:t>.</a:t>
                      </a:r>
                    </a:p>
                  </a:txBody>
                  <a:tcPr marL="0" marR="0" marT="0" marB="0" anchor="ctr"/>
                </a:tc>
              </a:tr>
              <a:tr h="6110471"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แผนผังลําดับงาน: กระบวนการสำรอง 6"/>
          <p:cNvSpPr/>
          <p:nvPr/>
        </p:nvSpPr>
        <p:spPr>
          <a:xfrm rot="5400000">
            <a:off x="1352521" y="1362067"/>
            <a:ext cx="1827213" cy="338931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กล่องข้อความ 8"/>
          <p:cNvSpPr txBox="1"/>
          <p:nvPr/>
        </p:nvSpPr>
        <p:spPr>
          <a:xfrm>
            <a:off x="774700" y="2143117"/>
            <a:ext cx="2506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วิธีสอบราคา</a:t>
            </a:r>
          </a:p>
        </p:txBody>
      </p:sp>
      <p:sp>
        <p:nvSpPr>
          <p:cNvPr id="10" name="ลูกศรขวา 9"/>
          <p:cNvSpPr/>
          <p:nvPr/>
        </p:nvSpPr>
        <p:spPr>
          <a:xfrm>
            <a:off x="4189413" y="2857496"/>
            <a:ext cx="762000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74700" y="2571745"/>
            <a:ext cx="2506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วิธีประกวดราคา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793252" y="3015460"/>
            <a:ext cx="2506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 </a:t>
            </a:r>
            <a:r>
              <a:rPr lang="en-US" sz="2000" b="1" dirty="0">
                <a:cs typeface="+mn-cs"/>
              </a:rPr>
              <a:t>e-Auction</a:t>
            </a:r>
            <a:endParaRPr lang="th-TH" sz="2000" b="1" dirty="0">
              <a:cs typeface="+mn-cs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84416" y="3460604"/>
            <a:ext cx="292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</a:t>
            </a:r>
            <a:r>
              <a:rPr lang="th-TH" sz="2000" b="1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e-Market, e-Bidding</a:t>
            </a:r>
            <a:endParaRPr lang="th-TH" sz="2000" b="1" dirty="0">
              <a:cs typeface="+mn-cs"/>
            </a:endParaRPr>
          </a:p>
        </p:txBody>
      </p:sp>
      <p:grpSp>
        <p:nvGrpSpPr>
          <p:cNvPr id="2" name="กลุ่ม 13"/>
          <p:cNvGrpSpPr>
            <a:grpSpLocks/>
          </p:cNvGrpSpPr>
          <p:nvPr/>
        </p:nvGrpSpPr>
        <p:grpSpPr bwMode="auto">
          <a:xfrm>
            <a:off x="571472" y="3071810"/>
            <a:ext cx="3290887" cy="1851035"/>
            <a:chOff x="2536037" y="120259"/>
            <a:chExt cx="4594778" cy="2178067"/>
          </a:xfrm>
        </p:grpSpPr>
        <p:sp>
          <p:nvSpPr>
            <p:cNvPr id="15" name="แผนผังลําดับงาน: กระบวนการสำรอง 14"/>
            <p:cNvSpPr/>
            <p:nvPr/>
          </p:nvSpPr>
          <p:spPr>
            <a:xfrm rot="5400000">
              <a:off x="4539219" y="-629507"/>
              <a:ext cx="588413" cy="4594778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แผนผังลําดับงาน: กระบวนการสำรอง 4"/>
            <p:cNvSpPr/>
            <p:nvPr/>
          </p:nvSpPr>
          <p:spPr>
            <a:xfrm>
              <a:off x="2540469" y="120259"/>
              <a:ext cx="4339883" cy="217806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4780" tIns="72390" rIns="144780" bIns="72390" spcCol="1270" anchor="ctr"/>
            <a:lstStyle/>
            <a:p>
              <a:pPr marL="0" lvl="1" defTabSz="17780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th-TH" sz="2400" dirty="0"/>
            </a:p>
          </p:txBody>
        </p:sp>
      </p:grpSp>
      <p:sp>
        <p:nvSpPr>
          <p:cNvPr id="17" name="กล่องข้อความ 16"/>
          <p:cNvSpPr txBox="1"/>
          <p:nvPr/>
        </p:nvSpPr>
        <p:spPr>
          <a:xfrm>
            <a:off x="798572" y="4150176"/>
            <a:ext cx="2567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latin typeface="+mj-lt"/>
                <a:cs typeface="AngsanaUPC" pitchFamily="18" charset="-34"/>
              </a:rPr>
              <a:t>วิธีพิเศษ (มากกว่า 1 ราย)</a:t>
            </a:r>
          </a:p>
        </p:txBody>
      </p:sp>
      <p:sp>
        <p:nvSpPr>
          <p:cNvPr id="18" name="แผนผังลําดับงาน: กระบวนการสำรอง 17"/>
          <p:cNvSpPr/>
          <p:nvPr/>
        </p:nvSpPr>
        <p:spPr>
          <a:xfrm rot="5400000">
            <a:off x="1932778" y="3569508"/>
            <a:ext cx="571506" cy="329088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rgbClr val="7030A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แผนผังลําดับงาน: กระบวนการสำรอง 18"/>
          <p:cNvSpPr/>
          <p:nvPr/>
        </p:nvSpPr>
        <p:spPr>
          <a:xfrm rot="5400000">
            <a:off x="1897058" y="4391044"/>
            <a:ext cx="642940" cy="329088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rgbClr val="7030A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กล่องข้อความ 19"/>
          <p:cNvSpPr txBox="1"/>
          <p:nvPr/>
        </p:nvSpPr>
        <p:spPr>
          <a:xfrm>
            <a:off x="785786" y="5000636"/>
            <a:ext cx="28988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latin typeface="+mj-lt"/>
                <a:cs typeface="AngsanaUPC" pitchFamily="18" charset="-34"/>
              </a:rPr>
              <a:t>วิธีพิเศษ (1 ราย) / วิธีตกลงราคา</a:t>
            </a: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85786" y="5786455"/>
            <a:ext cx="2309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วิธีกรณีพิเศษ</a:t>
            </a:r>
          </a:p>
        </p:txBody>
      </p:sp>
      <p:sp>
        <p:nvSpPr>
          <p:cNvPr id="22" name="ลูกศรขวา 21"/>
          <p:cNvSpPr/>
          <p:nvPr/>
        </p:nvSpPr>
        <p:spPr>
          <a:xfrm>
            <a:off x="4143372" y="4143380"/>
            <a:ext cx="785818" cy="4286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>
            <a:off x="4143372" y="5000635"/>
            <a:ext cx="785818" cy="428627"/>
          </a:xfrm>
          <a:prstGeom prst="rightArrow">
            <a:avLst>
              <a:gd name="adj1" fmla="val 50000"/>
              <a:gd name="adj2" fmla="val 5589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4143372" y="5786455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" name="แผนผังลําดับงาน: กระบวนการสำรอง 24"/>
          <p:cNvSpPr/>
          <p:nvPr/>
        </p:nvSpPr>
        <p:spPr>
          <a:xfrm rot="5400000">
            <a:off x="6415885" y="1442240"/>
            <a:ext cx="674687" cy="321945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chemeClr val="accent4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กล่องข้อความ 25"/>
          <p:cNvSpPr txBox="1"/>
          <p:nvPr/>
        </p:nvSpPr>
        <p:spPr>
          <a:xfrm>
            <a:off x="5240338" y="2857496"/>
            <a:ext cx="30337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วิธีประกาศเชิญชวนทั่วไป</a:t>
            </a:r>
          </a:p>
        </p:txBody>
      </p:sp>
      <p:sp>
        <p:nvSpPr>
          <p:cNvPr id="27" name="แผนผังลําดับงาน: กระบวนการสำรอง 26"/>
          <p:cNvSpPr/>
          <p:nvPr/>
        </p:nvSpPr>
        <p:spPr>
          <a:xfrm rot="5400000">
            <a:off x="6465108" y="2821783"/>
            <a:ext cx="500063" cy="31432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chemeClr val="accent4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แผนผังลําดับงาน: กระบวนการสำรอง 27"/>
          <p:cNvSpPr/>
          <p:nvPr/>
        </p:nvSpPr>
        <p:spPr>
          <a:xfrm rot="5400000">
            <a:off x="6429387" y="3643315"/>
            <a:ext cx="571505" cy="31432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chemeClr val="accent4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แผนผังลําดับงาน: กระบวนการสำรอง 28"/>
          <p:cNvSpPr/>
          <p:nvPr/>
        </p:nvSpPr>
        <p:spPr>
          <a:xfrm rot="5400000">
            <a:off x="6377002" y="4481522"/>
            <a:ext cx="676275" cy="31432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chemeClr val="accent4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กล่องข้อความ 29"/>
          <p:cNvSpPr txBox="1"/>
          <p:nvPr/>
        </p:nvSpPr>
        <p:spPr>
          <a:xfrm>
            <a:off x="5286380" y="4143380"/>
            <a:ext cx="2808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วิธีคัดเลือก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5286380" y="5000636"/>
            <a:ext cx="2286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cs typeface="+mn-cs"/>
              </a:rPr>
              <a:t>วิธีเฉพาะเจาะจง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5286380" y="5643578"/>
            <a:ext cx="3214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วิธีคัดเลือก / วิธี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เฉพาะเจาะจง </a:t>
            </a:r>
          </a:p>
          <a:p>
            <a:pPr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(ออกเป็นกฎกระทรวง)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828091"/>
              </p:ext>
            </p:extLst>
          </p:nvPr>
        </p:nvGraphicFramePr>
        <p:xfrm>
          <a:off x="1500166" y="1428736"/>
          <a:ext cx="7138987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/>
          <a:lstStyle/>
          <a:p>
            <a:pPr algn="ctr"/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การจัดซื้อจัดจ้าง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มุมมน 4"/>
          <p:cNvSpPr/>
          <p:nvPr/>
        </p:nvSpPr>
        <p:spPr>
          <a:xfrm>
            <a:off x="3071813" y="3013224"/>
            <a:ext cx="2765425" cy="1022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วิธีคัดเลือก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4820" name="สี่เหลี่ยมผืนผ้า 5"/>
          <p:cNvSpPr>
            <a:spLocks noChangeArrowheads="1"/>
          </p:cNvSpPr>
          <p:nvPr/>
        </p:nvSpPr>
        <p:spPr bwMode="auto">
          <a:xfrm>
            <a:off x="655638" y="1725761"/>
            <a:ext cx="2508250" cy="101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1. ใช้วิธีประกาศเชิญชวนทั่วไปแล้ว ไม่มีผู้ยื่นข้อเสนอ หรือข้อเสนอไม่ได้รับการคัดเลือก</a:t>
            </a:r>
          </a:p>
        </p:txBody>
      </p:sp>
      <p:sp>
        <p:nvSpPr>
          <p:cNvPr id="34821" name="สี่เหลี่ยมผืนผ้า 7"/>
          <p:cNvSpPr>
            <a:spLocks noChangeArrowheads="1"/>
          </p:cNvSpPr>
          <p:nvPr/>
        </p:nvSpPr>
        <p:spPr bwMode="auto">
          <a:xfrm>
            <a:off x="3582591" y="1725761"/>
            <a:ext cx="4772025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พัสดุที่มีคุณลักษณะเฉพาะเป็นพิเศษหรือซับซ้อน หรือต้องผลิต ก่อสร้าง หรือให้บริการโดยผู้ประกอบการที่มีฝีมือโดยเฉพาะ หรือมีความชำนาญ</a:t>
            </a:r>
            <a:br>
              <a:rPr lang="th-TH" altLang="th-TH" sz="1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เป็นพิเศษ หรือมีทักษะสูงและผู้ประกอบการมีจำนวนจำกัด</a:t>
            </a:r>
          </a:p>
        </p:txBody>
      </p:sp>
      <p:sp>
        <p:nvSpPr>
          <p:cNvPr id="34822" name="สี่เหลี่ยมผืนผ้า 10"/>
          <p:cNvSpPr>
            <a:spLocks noChangeArrowheads="1"/>
          </p:cNvSpPr>
          <p:nvPr/>
        </p:nvSpPr>
        <p:spPr bwMode="auto">
          <a:xfrm>
            <a:off x="6350000" y="2922737"/>
            <a:ext cx="2039938" cy="1323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ลักษณะของการใช้งาน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หรือมีข้อจำกัดทางเทคนิค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ที่จำเป็นต้องระบุยี่ห้อ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เป็นการเฉพาะ</a:t>
            </a:r>
            <a:endParaRPr lang="en-US" altLang="th-TH" sz="2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4823" name="สี่เหลี่ยมผืนผ้า 11"/>
          <p:cNvSpPr>
            <a:spLocks noChangeArrowheads="1"/>
          </p:cNvSpPr>
          <p:nvPr/>
        </p:nvSpPr>
        <p:spPr bwMode="auto">
          <a:xfrm>
            <a:off x="500034" y="3143248"/>
            <a:ext cx="2160588" cy="101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มีความจำเป็นเร่งด่วน อันเนื่องมาจากเกิดเหตุการณ์ที่            ไม่อาจคาดหมายได้ </a:t>
            </a:r>
            <a:endParaRPr lang="en-US" altLang="th-TH" sz="2000" dirty="0">
              <a:solidFill>
                <a:schemeClr val="tx1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34824" name="สี่เหลี่ยมผืนผ้า 12"/>
          <p:cNvSpPr>
            <a:spLocks noChangeArrowheads="1"/>
          </p:cNvSpPr>
          <p:nvPr/>
        </p:nvSpPr>
        <p:spPr bwMode="auto">
          <a:xfrm>
            <a:off x="500034" y="4572008"/>
            <a:ext cx="2622550" cy="1014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ต้องซื้อโดยตรงจากต่างประเทศ         หรือดำเนินการโดยผ่านองค์การระหว่างประเทศ</a:t>
            </a:r>
            <a:endParaRPr lang="en-US" altLang="th-TH" sz="2000" dirty="0">
              <a:solidFill>
                <a:schemeClr val="tx1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3379963" y="4457998"/>
            <a:ext cx="2049293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6. ใช้ในราชการลับ หรือเป็นงานที่ต้องปกปิดเป็นความลับของทางราชการ หรือเกี่ยวกับความมั่นคงของประเทศ </a:t>
            </a:r>
            <a:endParaRPr lang="en-US" altLang="th-TH" sz="2000" dirty="0">
              <a:solidFill>
                <a:schemeClr val="tx1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34826" name="สี่เหลี่ยมผืนผ้า 14"/>
          <p:cNvSpPr>
            <a:spLocks noChangeArrowheads="1"/>
          </p:cNvSpPr>
          <p:nvPr/>
        </p:nvSpPr>
        <p:spPr bwMode="auto">
          <a:xfrm>
            <a:off x="5929322" y="4500570"/>
            <a:ext cx="253967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 งาน</a:t>
            </a:r>
            <a:r>
              <a:rPr lang="th-TH" alt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จ้างซ่อมพัสดุที่จำเป็นถอดตรวจให้ทราบความชำรุดเสียหายเสียก่อน จึงจะประมาณค่าซ่อมได้</a:t>
            </a:r>
            <a:endParaRPr lang="en-US" altLang="th-TH" sz="2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30" name="ตัวเชื่อมต่อโค้ง 61"/>
          <p:cNvCxnSpPr/>
          <p:nvPr/>
        </p:nvCxnSpPr>
        <p:spPr>
          <a:xfrm rot="5400000" flipH="1" flipV="1">
            <a:off x="4823944" y="2678784"/>
            <a:ext cx="337291" cy="310954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ตัวเชื่อมต่อโค้ง 65"/>
          <p:cNvCxnSpPr/>
          <p:nvPr/>
        </p:nvCxnSpPr>
        <p:spPr>
          <a:xfrm rot="16200000" flipH="1">
            <a:off x="5786446" y="3929066"/>
            <a:ext cx="571504" cy="42862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ตัวเชื่อมต่อโค้ง 67"/>
          <p:cNvCxnSpPr>
            <a:endCxn id="34825" idx="0"/>
          </p:cNvCxnSpPr>
          <p:nvPr/>
        </p:nvCxnSpPr>
        <p:spPr>
          <a:xfrm rot="16200000" flipH="1">
            <a:off x="4107390" y="4160778"/>
            <a:ext cx="401790" cy="1926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ตัวเชื่อมต่อโค้ง 69"/>
          <p:cNvCxnSpPr>
            <a:stCxn id="21" idx="1"/>
            <a:endCxn id="34823" idx="3"/>
          </p:cNvCxnSpPr>
          <p:nvPr/>
        </p:nvCxnSpPr>
        <p:spPr>
          <a:xfrm rot="10800000" flipV="1">
            <a:off x="2660623" y="3524398"/>
            <a:ext cx="411191" cy="12684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ตัวเชื่อมต่อโค้ง 71"/>
          <p:cNvCxnSpPr/>
          <p:nvPr/>
        </p:nvCxnSpPr>
        <p:spPr>
          <a:xfrm rot="10800000" flipV="1">
            <a:off x="2428860" y="4000504"/>
            <a:ext cx="674688" cy="496887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25624"/>
          </a:xfrm>
        </p:spPr>
        <p:txBody>
          <a:bodyPr>
            <a:normAutofit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วิธีการจัดซื้อจัดจ้าง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cxnSp>
        <p:nvCxnSpPr>
          <p:cNvPr id="18" name="ตัวเชื่อมต่อโค้ง 61"/>
          <p:cNvCxnSpPr/>
          <p:nvPr/>
        </p:nvCxnSpPr>
        <p:spPr>
          <a:xfrm rot="16200000" flipV="1">
            <a:off x="3143240" y="2571744"/>
            <a:ext cx="500066" cy="35719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โค้ง 61"/>
          <p:cNvCxnSpPr/>
          <p:nvPr/>
        </p:nvCxnSpPr>
        <p:spPr>
          <a:xfrm flipV="1">
            <a:off x="5848828" y="3372036"/>
            <a:ext cx="451366" cy="203164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โค้ง 65"/>
          <p:cNvCxnSpPr/>
          <p:nvPr/>
        </p:nvCxnSpPr>
        <p:spPr>
          <a:xfrm rot="16200000" flipH="1">
            <a:off x="4822033" y="4607727"/>
            <a:ext cx="1714512" cy="500066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29322" y="5715016"/>
            <a:ext cx="257176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8</a:t>
            </a:r>
            <a:r>
              <a:rPr lang="en-US" dirty="0" smtClean="0"/>
              <a:t>.</a:t>
            </a:r>
            <a:r>
              <a:rPr lang="th-TH" dirty="0" smtClean="0"/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กรณีอื่นที่กำหนดในกฎกระทรวง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0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มุมมน 4"/>
          <p:cNvSpPr/>
          <p:nvPr/>
        </p:nvSpPr>
        <p:spPr>
          <a:xfrm>
            <a:off x="3571868" y="2928934"/>
            <a:ext cx="2578100" cy="10001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47ABE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6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วิธีเฉพาะเจาะจง</a:t>
            </a:r>
            <a:endParaRPr lang="th-TH" sz="36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4" name="สี่เหลี่ยมผืนผ้า 5"/>
          <p:cNvSpPr>
            <a:spLocks noChangeArrowheads="1"/>
          </p:cNvSpPr>
          <p:nvPr/>
        </p:nvSpPr>
        <p:spPr bwMode="auto">
          <a:xfrm>
            <a:off x="552260" y="1785926"/>
            <a:ext cx="2890585" cy="87716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1. ใช้ทั้งวิธีประกาศเชิญชวนทั่วไปและวิธีคัดเลือก หรือใช้วิธีคัดเลือกแล้ว แต่ไม่มีผู้ยื่นข้อเสนอ หรือข้อเสนอไม่ได้รับการคัดเลือก</a:t>
            </a:r>
          </a:p>
        </p:txBody>
      </p:sp>
      <p:sp>
        <p:nvSpPr>
          <p:cNvPr id="35845" name="สี่เหลี่ยมผืนผ้า 7"/>
          <p:cNvSpPr>
            <a:spLocks noChangeArrowheads="1"/>
          </p:cNvSpPr>
          <p:nvPr/>
        </p:nvSpPr>
        <p:spPr bwMode="auto">
          <a:xfrm>
            <a:off x="3714744" y="1357298"/>
            <a:ext cx="4810350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การจัดซื้อจัดจ้างพัสดุที่การผลิต จำหน่าย หรือให้บริการทั่วไป และมีวงเงินในการจัดซื้อจัดจ้างครั้งหนึ่งไม่เกินวงเงินตามที่กำหนดในกฎกระทรวง</a:t>
            </a:r>
          </a:p>
        </p:txBody>
      </p:sp>
      <p:sp>
        <p:nvSpPr>
          <p:cNvPr id="48137" name="สี่เหลี่ยมผืนผ้า 10"/>
          <p:cNvSpPr>
            <a:spLocks noChangeArrowheads="1"/>
          </p:cNvSpPr>
          <p:nvPr/>
        </p:nvSpPr>
        <p:spPr bwMode="auto">
          <a:xfrm>
            <a:off x="6500826" y="2143116"/>
            <a:ext cx="1998845" cy="2256652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มีความจำเป็นต้องใช้พัสดุโดยฉุกเฉินเนื่องจากอุบัติภัยหรือธรรมชาติพิบัติภัย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 </a:t>
            </a:r>
            <a:endParaRPr lang="en-US" altLang="th-TH" sz="1700" spc="-1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8138" name="สี่เหลี่ยมผืนผ้า 11"/>
          <p:cNvSpPr>
            <a:spLocks noChangeArrowheads="1"/>
          </p:cNvSpPr>
          <p:nvPr/>
        </p:nvSpPr>
        <p:spPr bwMode="auto">
          <a:xfrm>
            <a:off x="448082" y="2928934"/>
            <a:ext cx="2592777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มีผู้ประกอบการที่มีคุณสมบัติโดยตรงเพียงรายเดียว หรือผู้ประกอบการซึ่งเป็นตัวแทนจำหน่ายหรือตัวแทนผู้ให้บริการโดยชอบด้วยกฎหมายเพียงรายเดียวในประเทศ และไม่มีพัสดุอื่นที่จะใช้ทดแทนได้</a:t>
            </a:r>
            <a:endParaRPr lang="en-US" altLang="th-TH" sz="1700" spc="-100" dirty="0" smtClean="0">
              <a:solidFill>
                <a:schemeClr val="tx1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35848" name="สี่เหลี่ยมผืนผ้า 12"/>
          <p:cNvSpPr>
            <a:spLocks noChangeArrowheads="1"/>
          </p:cNvSpPr>
          <p:nvPr/>
        </p:nvSpPr>
        <p:spPr bwMode="auto">
          <a:xfrm>
            <a:off x="428596" y="4572008"/>
            <a:ext cx="2643206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เป็นพัสดุที่เกี่ยวพันกับพัสดุที่ได้จัดซื้อจัดจ้างไว้ก่อนแล้ว และมีความจำเป็นต้องจัดซื้อจัดจ้างเพิ่มเติม โดยมูลค่าของพัสดุที่จัดซื้อจัดจ้างเพิ่มเติมจะต้องไม่สูงกว่าพัสดุที่ได้จัดซื้อจัดจ้างไว้ก่อนแล้ว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9" name="สี่เหลี่ยมผืนผ้า 13"/>
          <p:cNvSpPr>
            <a:spLocks noChangeArrowheads="1"/>
          </p:cNvSpPr>
          <p:nvPr/>
        </p:nvSpPr>
        <p:spPr bwMode="auto">
          <a:xfrm>
            <a:off x="3428992" y="5143512"/>
            <a:ext cx="2571768" cy="830997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6. เป็นพัสดุที่จะขายทอดตลาด </a:t>
            </a:r>
            <a:r>
              <a:rPr lang="th-TH" altLang="th-TH" sz="1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โดยหน่วยงานของรัฐ </a:t>
            </a:r>
            <a:r>
              <a:rPr lang="th-TH" altLang="th-TH" sz="1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องค์การระหว่างประเทศ หรือหน่วยงานของต่างประเทศ</a:t>
            </a:r>
            <a:endParaRPr lang="en-US" altLang="th-TH" sz="1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50" name="สี่เหลี่ยมผืนผ้า 14"/>
          <p:cNvSpPr>
            <a:spLocks noChangeArrowheads="1"/>
          </p:cNvSpPr>
          <p:nvPr/>
        </p:nvSpPr>
        <p:spPr bwMode="auto">
          <a:xfrm>
            <a:off x="6429388" y="4572008"/>
            <a:ext cx="1925468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 ที่ดินและ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สิ่งก่อสร้างที่จำเป็นต้องซื้อเฉพาะแห่ง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47" name="ตัวเชื่อมต่อโค้ง 63"/>
          <p:cNvCxnSpPr>
            <a:endCxn id="48137" idx="1"/>
          </p:cNvCxnSpPr>
          <p:nvPr/>
        </p:nvCxnSpPr>
        <p:spPr>
          <a:xfrm>
            <a:off x="6143636" y="3143248"/>
            <a:ext cx="357190" cy="128194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ตัวเชื่อมต่อโค้ง 65"/>
          <p:cNvCxnSpPr/>
          <p:nvPr/>
        </p:nvCxnSpPr>
        <p:spPr>
          <a:xfrm rot="16200000" flipH="1">
            <a:off x="5715008" y="3929066"/>
            <a:ext cx="714380" cy="71438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ตัวเชื่อมต่อโค้ง 67"/>
          <p:cNvCxnSpPr/>
          <p:nvPr/>
        </p:nvCxnSpPr>
        <p:spPr>
          <a:xfrm rot="5400000">
            <a:off x="3750463" y="4321975"/>
            <a:ext cx="1214446" cy="42862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ตัวเชื่อมต่อโค้ง 69"/>
          <p:cNvCxnSpPr/>
          <p:nvPr/>
        </p:nvCxnSpPr>
        <p:spPr>
          <a:xfrm rot="10800000" flipV="1">
            <a:off x="3000366" y="3143248"/>
            <a:ext cx="571503" cy="4034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ตัวเชื่อมต่อโค้ง 71"/>
          <p:cNvCxnSpPr/>
          <p:nvPr/>
        </p:nvCxnSpPr>
        <p:spPr>
          <a:xfrm rot="5400000">
            <a:off x="3036083" y="3964785"/>
            <a:ext cx="857256" cy="78581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720824"/>
          </a:xfrm>
        </p:spPr>
        <p:txBody>
          <a:bodyPr>
            <a:noAutofit/>
          </a:bodyPr>
          <a:lstStyle/>
          <a:p>
            <a:pPr algn="ctr"/>
            <a:r>
              <a:rPr lang="th-TH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วิธีการจัดซื้อจัดจ้าง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cxnSp>
        <p:nvCxnSpPr>
          <p:cNvPr id="18" name="ตัวเชื่อมต่อโค้ง 63"/>
          <p:cNvCxnSpPr/>
          <p:nvPr/>
        </p:nvCxnSpPr>
        <p:spPr>
          <a:xfrm rot="5400000" flipH="1" flipV="1">
            <a:off x="4964910" y="2035958"/>
            <a:ext cx="928694" cy="85725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ตัวเชื่อมต่อโค้ง 69"/>
          <p:cNvCxnSpPr/>
          <p:nvPr/>
        </p:nvCxnSpPr>
        <p:spPr>
          <a:xfrm rot="10800000">
            <a:off x="3428992" y="2214554"/>
            <a:ext cx="785815" cy="6429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ตัวเชื่อมต่อโค้ง 65"/>
          <p:cNvCxnSpPr/>
          <p:nvPr/>
        </p:nvCxnSpPr>
        <p:spPr>
          <a:xfrm rot="16200000" flipH="1">
            <a:off x="5072066" y="4071942"/>
            <a:ext cx="1428760" cy="114300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สี่เหลี่ยมผืนผ้า 14"/>
          <p:cNvSpPr>
            <a:spLocks noChangeArrowheads="1"/>
          </p:cNvSpPr>
          <p:nvPr/>
        </p:nvSpPr>
        <p:spPr bwMode="auto">
          <a:xfrm>
            <a:off x="6357950" y="5357826"/>
            <a:ext cx="1928826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กรณีอื่นที่กำหนดใน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กฎกระทรวง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77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35433"/>
              </p:ext>
            </p:extLst>
          </p:nvPr>
        </p:nvGraphicFramePr>
        <p:xfrm>
          <a:off x="495300" y="1196752"/>
          <a:ext cx="8229600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4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836712"/>
          </a:xfrm>
        </p:spPr>
        <p:txBody>
          <a:bodyPr/>
          <a:lstStyle/>
          <a:p>
            <a:pPr algn="ctr"/>
            <a:r>
              <a:rPr lang="th-TH" alt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alt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เกณฑ์การพิจารณาคัดเลือกข้อเสนอ</a:t>
            </a:r>
            <a:endParaRPr lang="th-TH" alt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3657600" y="31242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</a:rPr>
              <a:t>ราคา</a:t>
            </a:r>
          </a:p>
        </p:txBody>
      </p:sp>
    </p:spTree>
    <p:extLst>
      <p:ext uri="{BB962C8B-B14F-4D97-AF65-F5344CB8AC3E}">
        <p14:creationId xmlns:p14="http://schemas.microsoft.com/office/powerpoint/2010/main" val="292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720824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งานจ้างที่ปรึกษา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683568" y="1052736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กล่องข้อความ 4"/>
          <p:cNvSpPr txBox="1">
            <a:spLocks noChangeArrowheads="1"/>
          </p:cNvSpPr>
          <p:nvPr/>
        </p:nvSpPr>
        <p:spPr bwMode="auto">
          <a:xfrm>
            <a:off x="5940152" y="1484784"/>
            <a:ext cx="2304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เชิญชวนให้ที่ปรึกษาทั่วไปที่มี</a:t>
            </a:r>
            <a:r>
              <a:rPr lang="th-TH" altLang="th-TH" sz="2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คุณสมบัติตรง</a:t>
            </a:r>
            <a:r>
              <a:rPr lang="th-TH" altLang="th-TH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ตามเงื่อนไขที่กำหนดเข้ายื่นข้อเสนอ</a:t>
            </a:r>
            <a:endParaRPr lang="en-US" altLang="th-TH" sz="2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กล่องข้อความ 9"/>
          <p:cNvSpPr txBox="1">
            <a:spLocks noChangeArrowheads="1"/>
          </p:cNvSpPr>
          <p:nvPr/>
        </p:nvSpPr>
        <p:spPr bwMode="auto">
          <a:xfrm>
            <a:off x="179512" y="2852936"/>
            <a:ext cx="30243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เชิญชวนเฉพาะที่ปรึกษาที่มีคุณสมบัติตรง</a:t>
            </a:r>
            <a:r>
              <a:rPr lang="th-TH" altLang="th-TH" sz="2000" b="1" dirty="0" smtClean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ตามที่</a:t>
            </a: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กำหนดซึ่งต้องไม่น้อยกว่า </a:t>
            </a:r>
            <a:r>
              <a:rPr lang="th-TH" altLang="th-TH" sz="2000" b="1" dirty="0" smtClean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3 </a:t>
            </a: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รายให้ยื่นข้อเสนอ </a:t>
            </a:r>
            <a:r>
              <a:rPr lang="th-TH" altLang="th-TH" sz="2000" b="1" u="sng" dirty="0">
                <a:solidFill>
                  <a:srgbClr val="0066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เว้นแต่</a:t>
            </a:r>
            <a:r>
              <a:rPr lang="th-TH" altLang="th-TH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sz="2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</a:t>
            </a:r>
            <a:r>
              <a:rPr lang="th-TH" altLang="th-TH" sz="2000" b="1" dirty="0" smtClean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</a:t>
            </a: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ที่ปรึกษาที่มี</a:t>
            </a:r>
            <a:r>
              <a:rPr lang="th-TH" altLang="th-TH" sz="2000" b="1" dirty="0" smtClean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คุณสมบัติ               ตรงตามที่</a:t>
            </a:r>
            <a:r>
              <a:rPr lang="th-TH" altLang="th-TH" sz="20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กำหนดน้อยกว่า 3 ราย</a:t>
            </a:r>
          </a:p>
        </p:txBody>
      </p:sp>
      <p:sp>
        <p:nvSpPr>
          <p:cNvPr id="10" name="กล่องข้อความ 10"/>
          <p:cNvSpPr txBox="1">
            <a:spLocks noChangeArrowheads="1"/>
          </p:cNvSpPr>
          <p:nvPr/>
        </p:nvSpPr>
        <p:spPr bwMode="auto">
          <a:xfrm>
            <a:off x="5939339" y="4725144"/>
            <a:ext cx="27363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เชิญชวนเฉพาะที่ปรึกษาที่มีคุณสมบัติตรงตามที่</a:t>
            </a:r>
            <a:r>
              <a:rPr lang="th-TH" altLang="th-TH" sz="2000" b="1" dirty="0" smtClean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กำหนด     ราย</a:t>
            </a:r>
            <a:r>
              <a:rPr lang="th-TH" altLang="th-TH" sz="2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ใดรายหนึ่ง </a:t>
            </a:r>
            <a:r>
              <a:rPr lang="th-TH" altLang="th-TH" sz="2000" b="1" dirty="0" smtClean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ให้</a:t>
            </a:r>
            <a:r>
              <a:rPr lang="th-TH" altLang="th-TH" sz="2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เข้ายื่นข้อเสนอ</a:t>
            </a:r>
            <a:r>
              <a:rPr lang="th-TH" altLang="th-TH" sz="2000" b="1" dirty="0" smtClean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หรือให้</a:t>
            </a:r>
            <a:r>
              <a:rPr lang="th-TH" altLang="th-TH" sz="2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เข้ามาเจรจาต่อรองราคาโดยตรง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54" y="2976473"/>
            <a:ext cx="2116832" cy="1390053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5130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1080120" cy="9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47664" y="1340768"/>
            <a:ext cx="7291536" cy="4199384"/>
          </a:xfrm>
        </p:spPr>
        <p:txBody>
          <a:bodyPr>
            <a:normAutofit/>
          </a:bodyPr>
          <a:lstStyle/>
          <a:p>
            <a:r>
              <a:rPr lang="th-TH" altLang="th-TH" sz="3600" dirty="0" smtClean="0">
                <a:latin typeface="AngsanaUPC" pitchFamily="18" charset="-34"/>
                <a:cs typeface="AngsanaUPC" pitchFamily="18" charset="-34"/>
              </a:rPr>
              <a:t>พระราชบัญญัตินี้ให้ใช้บังคับเมื่อพ้นกำหนดหนึ่งร้อยแปดสิบวันนับแต่วันประกาศในราชกิจจา</a:t>
            </a:r>
            <a:r>
              <a:rPr lang="th-TH" altLang="th-TH" sz="3600" dirty="0" err="1" smtClean="0">
                <a:latin typeface="AngsanaUPC" pitchFamily="18" charset="-34"/>
                <a:cs typeface="AngsanaUPC" pitchFamily="18" charset="-34"/>
              </a:rPr>
              <a:t>นุเบกษา</a:t>
            </a:r>
            <a:r>
              <a:rPr lang="th-TH" alt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alt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altLang="th-TH" sz="3600" dirty="0" smtClean="0">
                <a:latin typeface="AngsanaUPC" pitchFamily="18" charset="-34"/>
                <a:cs typeface="AngsanaUPC" pitchFamily="18" charset="-34"/>
              </a:rPr>
              <a:t>เป็นต้นไป  (</a:t>
            </a:r>
            <a:r>
              <a:rPr lang="th-TH" altLang="th-TH" sz="36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ประกาศเมื่อวันที่ </a:t>
            </a:r>
            <a:r>
              <a:rPr lang="en-US" altLang="th-TH" sz="36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24 </a:t>
            </a:r>
            <a:r>
              <a:rPr lang="th-TH" altLang="th-TH" sz="36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กุมภาพันธ์ </a:t>
            </a:r>
            <a:r>
              <a:rPr lang="en-US" altLang="th-TH" sz="36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2560</a:t>
            </a:r>
            <a:r>
              <a:rPr lang="en-US" altLang="th-TH" sz="3600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altLang="th-TH" sz="36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3600" dirty="0" smtClean="0">
                <a:latin typeface="AngsanaUPC" pitchFamily="18" charset="-34"/>
                <a:cs typeface="AngsanaUPC" pitchFamily="18" charset="-34"/>
              </a:rPr>
              <a:t>ให้ยกเลิกบทบัญญัติเกี่ยวกับพัสดุ การจัดซื้อจัดจ้าง หรือการบริหารพัสดุในกฎหมาย ระเบียบ ข้อบังคับ ประกาศ ข้อบัญญัติ และข้อกำหนดใดๆ ของหน่วยงานของรัฐที่อยู่ภายใต้บังคับแห่งพระราชบัญญัตินี้</a:t>
            </a:r>
          </a:p>
        </p:txBody>
      </p:sp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th-TH" sz="5400" b="1" dirty="0" smtClean="0"/>
              <a:t>การบังคับใช้</a:t>
            </a:r>
          </a:p>
        </p:txBody>
      </p:sp>
    </p:spTree>
    <p:extLst>
      <p:ext uri="{BB962C8B-B14F-4D97-AF65-F5344CB8AC3E}">
        <p14:creationId xmlns:p14="http://schemas.microsoft.com/office/powerpoint/2010/main" val="6606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648816"/>
          </a:xfrm>
        </p:spPr>
        <p:txBody>
          <a:bodyPr>
            <a:noAutofit/>
          </a:bodyPr>
          <a:lstStyle/>
          <a:p>
            <a:pPr algn="ctr"/>
            <a:r>
              <a:rPr lang="th-TH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วิธีจ้างที่ปรึกษา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7384905"/>
              </p:ext>
            </p:extLst>
          </p:nvPr>
        </p:nvGraphicFramePr>
        <p:xfrm>
          <a:off x="539552" y="836712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กล่องข้อความ 4"/>
          <p:cNvSpPr txBox="1">
            <a:spLocks noChangeArrowheads="1"/>
          </p:cNvSpPr>
          <p:nvPr/>
        </p:nvSpPr>
        <p:spPr bwMode="auto">
          <a:xfrm>
            <a:off x="5940152" y="1285860"/>
            <a:ext cx="252028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900" b="1" dirty="0" smtClean="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กรณีเป็นงาน</a:t>
            </a:r>
            <a:r>
              <a:rPr lang="th-TH" altLang="th-TH" sz="1900" b="1" dirty="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ที่</a:t>
            </a:r>
            <a:r>
              <a:rPr lang="th-TH" altLang="th-TH" sz="1900" b="1" dirty="0" smtClean="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ไม่ซับซ้อน มีลักษณะเป็นงานประจำ หรือมีมาตรฐานตามหลักวิชาชีพ</a:t>
            </a:r>
            <a:endParaRPr lang="en-US" altLang="th-TH" sz="19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กล่องข้อความ 9"/>
          <p:cNvSpPr txBox="1">
            <a:spLocks noChangeArrowheads="1"/>
          </p:cNvSpPr>
          <p:nvPr/>
        </p:nvSpPr>
        <p:spPr bwMode="auto">
          <a:xfrm>
            <a:off x="179512" y="2636910"/>
            <a:ext cx="2754702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กรณีใช้</a:t>
            </a:r>
            <a:r>
              <a:rPr lang="th-TH" altLang="th-TH" sz="1900" b="1" dirty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วิธี</a:t>
            </a: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ประกาศเชิญ</a:t>
            </a:r>
            <a:r>
              <a:rPr lang="th-TH" altLang="th-TH" sz="1900" b="1" dirty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ชวนทั่วไปแล้ว แต่ไม่</a:t>
            </a: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มีผู้</a:t>
            </a:r>
            <a:r>
              <a:rPr lang="th-TH" altLang="th-TH" sz="1900" b="1" dirty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ยื่นข้อเสนอ </a:t>
            </a: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หรือข้อเสนอนั้นไม่ได้รับการคัดเลือก </a:t>
            </a:r>
            <a:b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</a:b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หรือเป็นงานที่ซับซ้อน ซับซ้อนมาก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หรือที่มีเทคนิคเฉพาะ หรือมี</a:t>
            </a:r>
            <a:b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</a:b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ที่</a:t>
            </a:r>
            <a:r>
              <a:rPr lang="th-TH" altLang="th-TH" sz="1900" b="1" dirty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ปรึกษาใน</a:t>
            </a:r>
            <a:r>
              <a:rPr lang="th-TH" altLang="th-TH" sz="1900" b="1" dirty="0" smtClean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งานที่</a:t>
            </a:r>
            <a:r>
              <a:rPr lang="th-TH" altLang="th-TH" sz="1900" b="1" dirty="0">
                <a:solidFill>
                  <a:srgbClr val="00B050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จะจ้างจำนวนจำกัด</a:t>
            </a:r>
            <a:endParaRPr lang="th-TH" altLang="th-TH" sz="1900" b="1" dirty="0">
              <a:solidFill>
                <a:srgbClr val="00B05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กล่องข้อความ 10"/>
          <p:cNvSpPr txBox="1">
            <a:spLocks noChangeArrowheads="1"/>
          </p:cNvSpPr>
          <p:nvPr/>
        </p:nvSpPr>
        <p:spPr bwMode="auto">
          <a:xfrm>
            <a:off x="5743019" y="3058650"/>
            <a:ext cx="3043586" cy="36009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1900" b="1" spc="-30" dirty="0" smtClean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กรณี</a:t>
            </a:r>
            <a:r>
              <a:rPr lang="th-TH" altLang="th-TH" sz="1900" b="1" spc="-30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ใช้วิธีประกาศเชิญชวนทั่วไปและวิธีคัดเลือก หรือใช้วิธีคัดเลือกแล้ว แต่ไม่มีผู้ยื่นข้อเสนอ หรือข้อเสนอไม่ได้รับการคัดเลือก หรือการจ้างที่มีวงเงินค่าจ้างครั้งไม่เกินวงเงินตามที่กำหนดไว้ในกฎกระทรวง หรือเป็นงานที่จำเป็นต้องจ้างที่ปรึกษารายเดิมทำต่อจากงานที่ได้ทำไว้แล้วเนื่องจากเหตุผลทางเทคนิค หรือเป็นงานที่มีความจำเป็นเร่งด่วนหรือที่เกี่ยวกับความมั่นคงของชาติ หากล่าช้าจะ</a:t>
            </a:r>
            <a:r>
              <a:rPr lang="th-TH" altLang="th-TH" sz="1900" b="1" spc="-30" dirty="0" smtClean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เสียหายแก่</a:t>
            </a:r>
            <a:r>
              <a:rPr lang="th-TH" altLang="th-TH" sz="1900" b="1" spc="-30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ราชการหรือความมั่นคงของชาติ หรืองานอื่นทีกำหนดในกฎกระทรวง</a:t>
            </a:r>
            <a:endParaRPr lang="th-TH" altLang="th-TH" sz="1900" b="1" dirty="0">
              <a:solidFill>
                <a:schemeClr val="accent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9" y="5013175"/>
            <a:ext cx="2088232" cy="13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Oval 4"/>
          <p:cNvSpPr>
            <a:spLocks noChangeArrowheads="1"/>
          </p:cNvSpPr>
          <p:nvPr/>
        </p:nvSpPr>
        <p:spPr bwMode="ltGray">
          <a:xfrm>
            <a:off x="2362200" y="4191000"/>
            <a:ext cx="5562600" cy="132556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th-TH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ltGray">
          <a:xfrm rot="-998297">
            <a:off x="1636713" y="2078038"/>
            <a:ext cx="5762625" cy="301625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24314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ltGray">
          <a:xfrm rot="-998297">
            <a:off x="1700213" y="1924050"/>
            <a:ext cx="5564187" cy="2922588"/>
          </a:xfrm>
          <a:prstGeom prst="ellipse">
            <a:avLst/>
          </a:prstGeom>
          <a:gradFill rotWithShape="1">
            <a:gsLst>
              <a:gs pos="0">
                <a:srgbClr val="409EC4">
                  <a:gamma/>
                  <a:tint val="45490"/>
                  <a:invGamma/>
                </a:srgbClr>
              </a:gs>
              <a:gs pos="100000">
                <a:srgbClr val="409EC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280" name="Arc 8"/>
          <p:cNvSpPr>
            <a:spLocks/>
          </p:cNvSpPr>
          <p:nvPr/>
        </p:nvSpPr>
        <p:spPr bwMode="auto">
          <a:xfrm rot="-998297">
            <a:off x="4565650" y="2987675"/>
            <a:ext cx="2652713" cy="1320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33 w 19933"/>
              <a:gd name="T1" fmla="*/ 8321 h 19523"/>
              <a:gd name="T2" fmla="*/ 9242 w 19933"/>
              <a:gd name="T3" fmla="*/ 19523 h 19523"/>
              <a:gd name="T4" fmla="*/ 0 w 19933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33" h="19523" fill="none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</a:path>
              <a:path w="19933" h="19523" stroke="0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D9AF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281" name="Arc 9"/>
          <p:cNvSpPr>
            <a:spLocks/>
          </p:cNvSpPr>
          <p:nvPr/>
        </p:nvSpPr>
        <p:spPr bwMode="gray">
          <a:xfrm rot="-998297">
            <a:off x="4341813" y="1993900"/>
            <a:ext cx="2849562" cy="1538288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282" name="Arc 10"/>
          <p:cNvSpPr>
            <a:spLocks/>
          </p:cNvSpPr>
          <p:nvPr/>
        </p:nvSpPr>
        <p:spPr bwMode="gray">
          <a:xfrm rot="20601703" flipH="1">
            <a:off x="1747838" y="3306763"/>
            <a:ext cx="2876550" cy="1630362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283" name="Arc 11"/>
          <p:cNvSpPr>
            <a:spLocks/>
          </p:cNvSpPr>
          <p:nvPr/>
        </p:nvSpPr>
        <p:spPr bwMode="gray">
          <a:xfrm rot="-998297">
            <a:off x="3600450" y="1730375"/>
            <a:ext cx="2814638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0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0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284" name="Arc 12"/>
          <p:cNvSpPr>
            <a:spLocks/>
          </p:cNvSpPr>
          <p:nvPr/>
        </p:nvSpPr>
        <p:spPr bwMode="gray">
          <a:xfrm rot="20601703" flipH="1">
            <a:off x="1562100" y="2374900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 rot="-998297">
            <a:off x="4681538" y="3236913"/>
            <a:ext cx="1220787" cy="1498600"/>
          </a:xfrm>
          <a:custGeom>
            <a:avLst/>
            <a:gdLst>
              <a:gd name="T0" fmla="*/ 480 w 480"/>
              <a:gd name="T1" fmla="*/ 716 h 716"/>
              <a:gd name="T2" fmla="*/ 480 w 480"/>
              <a:gd name="T3" fmla="*/ 604 h 716"/>
              <a:gd name="T4" fmla="*/ 0 w 480"/>
              <a:gd name="T5" fmla="*/ 0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16">
                <a:moveTo>
                  <a:pt x="480" y="716"/>
                </a:moveTo>
                <a:lnTo>
                  <a:pt x="480" y="60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6A93DE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 rot="-998297">
            <a:off x="4575175" y="2984500"/>
            <a:ext cx="2562225" cy="809625"/>
          </a:xfrm>
          <a:custGeom>
            <a:avLst/>
            <a:gdLst>
              <a:gd name="T0" fmla="*/ 1008 w 1008"/>
              <a:gd name="T1" fmla="*/ 388 h 388"/>
              <a:gd name="T2" fmla="*/ 1000 w 1008"/>
              <a:gd name="T3" fmla="*/ 284 h 388"/>
              <a:gd name="T4" fmla="*/ 0 w 1008"/>
              <a:gd name="T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388">
                <a:moveTo>
                  <a:pt x="1008" y="388"/>
                </a:moveTo>
                <a:lnTo>
                  <a:pt x="1000" y="28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grpSp>
        <p:nvGrpSpPr>
          <p:cNvPr id="54316" name="Group 44"/>
          <p:cNvGrpSpPr>
            <a:grpSpLocks/>
          </p:cNvGrpSpPr>
          <p:nvPr/>
        </p:nvGrpSpPr>
        <p:grpSpPr bwMode="auto">
          <a:xfrm>
            <a:off x="4276725" y="3016250"/>
            <a:ext cx="3040063" cy="1725613"/>
            <a:chOff x="2694" y="1900"/>
            <a:chExt cx="1915" cy="1087"/>
          </a:xfrm>
        </p:grpSpPr>
        <p:sp>
          <p:nvSpPr>
            <p:cNvPr id="54288" name="Arc 16"/>
            <p:cNvSpPr>
              <a:spLocks/>
            </p:cNvSpPr>
            <p:nvPr/>
          </p:nvSpPr>
          <p:spPr bwMode="gray">
            <a:xfrm rot="-886887">
              <a:off x="2694" y="1900"/>
              <a:ext cx="1858" cy="8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2353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gray">
            <a:xfrm rot="-886887">
              <a:off x="2747" y="2019"/>
              <a:ext cx="868" cy="968"/>
            </a:xfrm>
            <a:custGeom>
              <a:avLst/>
              <a:gdLst>
                <a:gd name="T0" fmla="*/ 480 w 486"/>
                <a:gd name="T1" fmla="*/ 633 h 762"/>
                <a:gd name="T2" fmla="*/ 486 w 486"/>
                <a:gd name="T3" fmla="*/ 762 h 762"/>
                <a:gd name="T4" fmla="*/ 9 w 486"/>
                <a:gd name="T5" fmla="*/ 129 h 762"/>
                <a:gd name="T6" fmla="*/ 0 w 486"/>
                <a:gd name="T7" fmla="*/ 0 h 762"/>
                <a:gd name="T8" fmla="*/ 480 w 486"/>
                <a:gd name="T9" fmla="*/ 63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000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gray">
            <a:xfrm rot="-886887">
              <a:off x="3614" y="2125"/>
              <a:ext cx="995" cy="617"/>
            </a:xfrm>
            <a:custGeom>
              <a:avLst/>
              <a:gdLst>
                <a:gd name="T0" fmla="*/ 0 w 556"/>
                <a:gd name="T1" fmla="*/ 342 h 486"/>
                <a:gd name="T2" fmla="*/ 552 w 556"/>
                <a:gd name="T3" fmla="*/ 0 h 486"/>
                <a:gd name="T4" fmla="*/ 556 w 556"/>
                <a:gd name="T5" fmla="*/ 138 h 486"/>
                <a:gd name="T6" fmla="*/ 346 w 556"/>
                <a:gd name="T7" fmla="*/ 338 h 486"/>
                <a:gd name="T8" fmla="*/ 6 w 556"/>
                <a:gd name="T9" fmla="*/ 486 h 486"/>
                <a:gd name="T10" fmla="*/ 0 w 556"/>
                <a:gd name="T11" fmla="*/ 34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</p:grpSp>
      <p:sp>
        <p:nvSpPr>
          <p:cNvPr id="54292" name="Freeform 20"/>
          <p:cNvSpPr>
            <a:spLocks/>
          </p:cNvSpPr>
          <p:nvPr/>
        </p:nvSpPr>
        <p:spPr bwMode="gray">
          <a:xfrm rot="-998297">
            <a:off x="6248400" y="3276600"/>
            <a:ext cx="1555750" cy="1092200"/>
          </a:xfrm>
          <a:custGeom>
            <a:avLst/>
            <a:gdLst>
              <a:gd name="T0" fmla="*/ 0 w 556"/>
              <a:gd name="T1" fmla="*/ 342 h 486"/>
              <a:gd name="T2" fmla="*/ 552 w 556"/>
              <a:gd name="T3" fmla="*/ 0 h 486"/>
              <a:gd name="T4" fmla="*/ 556 w 556"/>
              <a:gd name="T5" fmla="*/ 138 h 486"/>
              <a:gd name="T6" fmla="*/ 346 w 556"/>
              <a:gd name="T7" fmla="*/ 338 h 486"/>
              <a:gd name="T8" fmla="*/ 6 w 556"/>
              <a:gd name="T9" fmla="*/ 486 h 486"/>
              <a:gd name="T10" fmla="*/ 0 w 556"/>
              <a:gd name="T11" fmla="*/ 342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6" h="486">
                <a:moveTo>
                  <a:pt x="0" y="342"/>
                </a:moveTo>
                <a:lnTo>
                  <a:pt x="552" y="0"/>
                </a:lnTo>
                <a:lnTo>
                  <a:pt x="556" y="138"/>
                </a:lnTo>
                <a:cubicBezTo>
                  <a:pt x="522" y="194"/>
                  <a:pt x="438" y="280"/>
                  <a:pt x="346" y="338"/>
                </a:cubicBezTo>
                <a:cubicBezTo>
                  <a:pt x="254" y="396"/>
                  <a:pt x="64" y="485"/>
                  <a:pt x="6" y="486"/>
                </a:cubicBezTo>
                <a:cubicBezTo>
                  <a:pt x="8" y="434"/>
                  <a:pt x="1" y="372"/>
                  <a:pt x="0" y="3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54293" name="Arc 21"/>
          <p:cNvSpPr>
            <a:spLocks/>
          </p:cNvSpPr>
          <p:nvPr/>
        </p:nvSpPr>
        <p:spPr bwMode="gray">
          <a:xfrm rot="-1060795">
            <a:off x="4800600" y="2895600"/>
            <a:ext cx="2905125" cy="1397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866 w 19866"/>
              <a:gd name="T1" fmla="*/ 8479 h 19523"/>
              <a:gd name="T2" fmla="*/ 9242 w 19866"/>
              <a:gd name="T3" fmla="*/ 19523 h 19523"/>
              <a:gd name="T4" fmla="*/ 0 w 19866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66" h="19523" fill="none" extrusionOk="0">
                <a:moveTo>
                  <a:pt x="19866" y="8479"/>
                </a:moveTo>
                <a:cubicBezTo>
                  <a:pt x="17793" y="13335"/>
                  <a:pt x="14014" y="17263"/>
                  <a:pt x="9241" y="19522"/>
                </a:cubicBezTo>
              </a:path>
              <a:path w="19866" h="19523" stroke="0" extrusionOk="0">
                <a:moveTo>
                  <a:pt x="19866" y="8479"/>
                </a:moveTo>
                <a:cubicBezTo>
                  <a:pt x="17793" y="13335"/>
                  <a:pt x="14014" y="17263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54294" name="Freeform 22"/>
          <p:cNvSpPr>
            <a:spLocks/>
          </p:cNvSpPr>
          <p:nvPr/>
        </p:nvSpPr>
        <p:spPr bwMode="gray">
          <a:xfrm rot="-998297">
            <a:off x="4933950" y="3190771"/>
            <a:ext cx="1358900" cy="1593850"/>
          </a:xfrm>
          <a:custGeom>
            <a:avLst/>
            <a:gdLst>
              <a:gd name="T0" fmla="*/ 480 w 486"/>
              <a:gd name="T1" fmla="*/ 633 h 762"/>
              <a:gd name="T2" fmla="*/ 486 w 486"/>
              <a:gd name="T3" fmla="*/ 762 h 762"/>
              <a:gd name="T4" fmla="*/ 9 w 486"/>
              <a:gd name="T5" fmla="*/ 129 h 762"/>
              <a:gd name="T6" fmla="*/ 0 w 486"/>
              <a:gd name="T7" fmla="*/ 0 h 762"/>
              <a:gd name="T8" fmla="*/ 480 w 486"/>
              <a:gd name="T9" fmla="*/ 633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762">
                <a:moveTo>
                  <a:pt x="480" y="633"/>
                </a:moveTo>
                <a:lnTo>
                  <a:pt x="486" y="762"/>
                </a:lnTo>
                <a:lnTo>
                  <a:pt x="9" y="129"/>
                </a:lnTo>
                <a:lnTo>
                  <a:pt x="0" y="0"/>
                </a:lnTo>
                <a:lnTo>
                  <a:pt x="480" y="6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54301" name="Oval 29"/>
          <p:cNvSpPr>
            <a:spLocks noChangeArrowheads="1"/>
          </p:cNvSpPr>
          <p:nvPr/>
        </p:nvSpPr>
        <p:spPr bwMode="gray">
          <a:xfrm rot="-998297">
            <a:off x="3154363" y="2630488"/>
            <a:ext cx="2695575" cy="133985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24314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302" name="Oval 30"/>
          <p:cNvSpPr>
            <a:spLocks noChangeArrowheads="1"/>
          </p:cNvSpPr>
          <p:nvPr/>
        </p:nvSpPr>
        <p:spPr bwMode="white">
          <a:xfrm rot="-998297">
            <a:off x="3254375" y="2882900"/>
            <a:ext cx="2587625" cy="10906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310" name="AutoShape 38"/>
          <p:cNvSpPr>
            <a:spLocks noChangeArrowheads="1"/>
          </p:cNvSpPr>
          <p:nvPr/>
        </p:nvSpPr>
        <p:spPr bwMode="white">
          <a:xfrm>
            <a:off x="1982396" y="2438451"/>
            <a:ext cx="1689901" cy="116853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</a:rPr>
              <a:t>จำนวน  บุคลากร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4311" name="AutoShape 39"/>
          <p:cNvSpPr>
            <a:spLocks noChangeArrowheads="1"/>
          </p:cNvSpPr>
          <p:nvPr/>
        </p:nvSpPr>
        <p:spPr bwMode="white">
          <a:xfrm rot="21348780">
            <a:off x="3251252" y="1744431"/>
            <a:ext cx="3237123" cy="99542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bg1"/>
                </a:solidFill>
              </a:rPr>
              <a:t>ประเภท</a:t>
            </a:r>
            <a:r>
              <a:rPr lang="th-TH" sz="2000" b="1" dirty="0" smtClean="0">
                <a:solidFill>
                  <a:schemeClr val="bg1"/>
                </a:solidFill>
              </a:rPr>
              <a:t>ที่ปรึกษา</a:t>
            </a:r>
            <a:r>
              <a:rPr lang="th-TH" sz="2000" b="1" dirty="0">
                <a:solidFill>
                  <a:schemeClr val="bg1"/>
                </a:solidFill>
              </a:rPr>
              <a:t>ที่รัฐต้องการ</a:t>
            </a:r>
            <a:br>
              <a:rPr lang="th-TH" sz="2000" b="1" dirty="0">
                <a:solidFill>
                  <a:schemeClr val="bg1"/>
                </a:solidFill>
              </a:rPr>
            </a:br>
            <a:r>
              <a:rPr lang="th-TH" sz="2000" b="1" dirty="0">
                <a:solidFill>
                  <a:schemeClr val="bg1"/>
                </a:solidFill>
              </a:rPr>
              <a:t>ส่งเสริมสนับสนุน</a:t>
            </a:r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white">
          <a:xfrm>
            <a:off x="5715000" y="2018438"/>
            <a:ext cx="1568942" cy="116853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h-TH" sz="2400" b="1" dirty="0">
                <a:solidFill>
                  <a:schemeClr val="bg1"/>
                </a:solidFill>
              </a:rPr>
              <a:t>ข้อเสนอทางการเงิน</a:t>
            </a:r>
          </a:p>
        </p:txBody>
      </p:sp>
      <p:sp>
        <p:nvSpPr>
          <p:cNvPr id="54313" name="AutoShape 41"/>
          <p:cNvSpPr>
            <a:spLocks noChangeArrowheads="1"/>
          </p:cNvSpPr>
          <p:nvPr/>
        </p:nvSpPr>
        <p:spPr bwMode="white">
          <a:xfrm>
            <a:off x="5378603" y="3179872"/>
            <a:ext cx="1880779" cy="101489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defTabSz="9334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</a:rPr>
              <a:t>หลักเกณฑ์               การ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</a:rPr>
              <a:t>พิจารณา</a:t>
            </a:r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</a:rPr>
              <a:t>คัดเลือกข้อเสนอ</a:t>
            </a:r>
            <a:endPara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</a:endParaRPr>
          </a:p>
        </p:txBody>
      </p:sp>
      <p:sp>
        <p:nvSpPr>
          <p:cNvPr id="54314" name="AutoShape 42"/>
          <p:cNvSpPr>
            <a:spLocks noChangeArrowheads="1"/>
          </p:cNvSpPr>
          <p:nvPr/>
        </p:nvSpPr>
        <p:spPr bwMode="white">
          <a:xfrm>
            <a:off x="1624126" y="3675293"/>
            <a:ext cx="2109616" cy="116853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h-TH" sz="2400" b="1" dirty="0"/>
              <a:t>วิธีการบริหาร</a:t>
            </a:r>
            <a:r>
              <a:rPr lang="th-TH" sz="2400" b="1" dirty="0" smtClean="0"/>
              <a:t>และวิธีปฏิบัติงาน</a:t>
            </a:r>
            <a:endParaRPr lang="th-TH" sz="2400" b="1" dirty="0"/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white">
          <a:xfrm>
            <a:off x="3572387" y="3837673"/>
            <a:ext cx="1762796" cy="116853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h-TH" sz="2400" b="1" dirty="0" smtClean="0"/>
              <a:t>ผลงานและประสบการณ์</a:t>
            </a:r>
            <a:endParaRPr lang="th-TH" sz="2400" b="1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792832"/>
          </a:xfrm>
        </p:spPr>
        <p:txBody>
          <a:bodyPr>
            <a:normAutofit/>
          </a:bodyPr>
          <a:lstStyle/>
          <a:p>
            <a:pPr algn="ctr"/>
            <a:r>
              <a:rPr lang="th-TH" altLang="ko-K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   </a:t>
            </a:r>
            <a:r>
              <a:rPr lang="th-TH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เกณฑ์การพิจารณาข้อเสนองานจ้างที่ปรึกษา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1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428992" y="1643050"/>
            <a:ext cx="2235224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  <a:endParaRPr lang="en-US" altLang="ko-KR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1142976" y="1643051"/>
            <a:ext cx="2133600" cy="5193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  <a:endParaRPr lang="en-US" altLang="ko-KR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5785048" y="1670472"/>
            <a:ext cx="2286000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4C763"/>
              </a:gs>
              <a:gs pos="100000">
                <a:srgbClr val="B4C763">
                  <a:gamma/>
                  <a:shade val="42353"/>
                  <a:invGamma/>
                </a:srgbClr>
              </a:gs>
            </a:gsLst>
            <a:lin ang="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  <a:endParaRPr lang="en-US" altLang="ko-KR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5857884" y="2357430"/>
            <a:ext cx="2664000" cy="2585323"/>
          </a:xfrm>
          <a:prstGeom prst="chevron">
            <a:avLst>
              <a:gd name="adj" fmla="val 17409"/>
            </a:avLst>
          </a:prstGeom>
          <a:gradFill rotWithShape="0">
            <a:gsLst>
              <a:gs pos="0">
                <a:srgbClr val="B4C763"/>
              </a:gs>
              <a:gs pos="100000">
                <a:srgbClr val="B4C763">
                  <a:gamma/>
                  <a:tint val="40000"/>
                  <a:invGamma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9250" dir="3267739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กรณีเป็นงานที่มี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ความซับซ้อนมาก      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ให้คัดเลือก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ผู้ยื่นข้อเสนอที่ผ่านเกณฑ์ด้านคุณภาพ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และได้คะแนน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ด้านคุณภาพมากที่สุด</a:t>
            </a:r>
          </a:p>
          <a:p>
            <a:pPr algn="ctr" eaLnBrk="1" hangingPunct="1">
              <a:defRPr/>
            </a:pPr>
            <a:endParaRPr lang="en-US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857224" y="2357430"/>
            <a:ext cx="3096000" cy="2592000"/>
          </a:xfrm>
          <a:prstGeom prst="chevron">
            <a:avLst>
              <a:gd name="adj" fmla="val 19371"/>
            </a:avLst>
          </a:prstGeom>
          <a:gradFill rotWithShape="0">
            <a:gsLst>
              <a:gs pos="0">
                <a:srgbClr val="00B050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9250" dir="3267739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กรณีเป็นงานประจำ 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หรืองานที่มีมาตรฐาน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เชิงคุณภาพ        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ตามหลักวิชาชีพ 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หรืองานที่ไม่ซับซ้อน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ให้คัดเลือกผู้ยื่นข้อเสนอ</a:t>
            </a:r>
          </a:p>
          <a:p>
            <a:pPr algn="ctr" eaLnBrk="1" hangingPunct="1">
              <a:defRPr/>
            </a:pP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ที่ผ่านเกณฑ์ด้านคุณภาพซึ่งเสนอราคาต่ำสุด</a:t>
            </a:r>
          </a:p>
          <a:p>
            <a:pPr algn="ctr" eaLnBrk="1" hangingPunct="1">
              <a:defRPr/>
            </a:pPr>
            <a:endParaRPr lang="en-US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1248" name="AutoShape 48"/>
          <p:cNvSpPr>
            <a:spLocks noChangeArrowheads="1"/>
          </p:cNvSpPr>
          <p:nvPr/>
        </p:nvSpPr>
        <p:spPr bwMode="auto">
          <a:xfrm>
            <a:off x="3428992" y="2357430"/>
            <a:ext cx="2880000" cy="2585323"/>
          </a:xfrm>
          <a:prstGeom prst="chevron">
            <a:avLst>
              <a:gd name="adj" fmla="val 19371"/>
            </a:avLst>
          </a:pr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9250" dir="3267739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กรณีเป็นงาน</a:t>
            </a:r>
            <a:b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ตามมาตรฐานของหน่วยงานของรัฐ  หรืองานที่ซับซ้อน ให้คัดเลือกผู้ยื่นข้อเสนอที่ผ่านเกณฑ์ด้านคุณภาพและได้คะแนนรวมด้านคุณภาพและด้านราคา</a:t>
            </a:r>
          </a:p>
          <a:p>
            <a:pPr algn="ctr" eaLnBrk="1" hangingPunct="1">
              <a:defRPr/>
            </a:pP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มากที่สุด</a:t>
            </a:r>
            <a:endParaRPr lang="th-TH" b="1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792832"/>
          </a:xfrm>
        </p:spPr>
        <p:txBody>
          <a:bodyPr>
            <a:normAutofit/>
          </a:bodyPr>
          <a:lstStyle/>
          <a:p>
            <a:pPr algn="ctr"/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</a:t>
            </a:r>
            <a:r>
              <a:rPr lang="th-TH" altLang="ko-KR" sz="4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การพิจ</a:t>
            </a: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ารณาคัดเลือกข้อเสนองานจ้างที่ปรึกษา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83">
            <a:off x="6827237" y="4869160"/>
            <a:ext cx="1777211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ไดอะแกรม 6"/>
          <p:cNvGraphicFramePr/>
          <p:nvPr>
            <p:extLst/>
          </p:nvPr>
        </p:nvGraphicFramePr>
        <p:xfrm>
          <a:off x="1097243" y="1124744"/>
          <a:ext cx="69847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379" y="116632"/>
            <a:ext cx="91085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</a:t>
            </a:r>
            <a:r>
              <a:rPr lang="th-TH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งานจ้างออกแบบหรือควบคุมงานก่อสร้าง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77357"/>
            <a:ext cx="1296707" cy="1944110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การออกแบบ ควบคุมงาน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91" y="2953953"/>
            <a:ext cx="1299304" cy="17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600272"/>
              </p:ext>
            </p:extLst>
          </p:nvPr>
        </p:nvGraphicFramePr>
        <p:xfrm>
          <a:off x="1043608" y="90872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69"/>
          </a:xfrm>
          <a:noFill/>
        </p:spPr>
        <p:txBody>
          <a:bodyPr>
            <a:normAutofit/>
          </a:bodyPr>
          <a:lstStyle/>
          <a:p>
            <a:pPr algn="ctr"/>
            <a:r>
              <a:rPr lang="th-TH" sz="5000" b="1" dirty="0" smtClean="0"/>
              <a:t>  </a:t>
            </a:r>
            <a:r>
              <a:rPr lang="th-TH" sz="4400" b="1" dirty="0" smtClean="0"/>
              <a:t>วิธีจ้างออกแบบหรือควบคุมงานก่อสร้าง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th-TH" sz="4000" dirty="0" smtClean="0"/>
              <a:t>เกณฑ์ด้านคุณภาพ</a:t>
            </a:r>
          </a:p>
          <a:p>
            <a:pPr lvl="4"/>
            <a:r>
              <a:rPr lang="th-TH" sz="4000" dirty="0" smtClean="0"/>
              <a:t>พิจารณา</a:t>
            </a:r>
            <a:r>
              <a:rPr lang="th-TH" sz="4000" dirty="0"/>
              <a:t>จาก</a:t>
            </a:r>
            <a:r>
              <a:rPr lang="th-TH" sz="4000" dirty="0" smtClean="0"/>
              <a:t>แนวคิด</a:t>
            </a:r>
            <a:r>
              <a:rPr lang="th-TH" sz="4000" dirty="0"/>
              <a:t>ของผู้</a:t>
            </a:r>
            <a:r>
              <a:rPr lang="th-TH" sz="4000" dirty="0" smtClean="0"/>
              <a:t>ให้บริการที่ได้คะแนนด้านคุณภาพมากที่สุด</a:t>
            </a:r>
            <a:endParaRPr lang="th-TH" sz="40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929718" cy="792832"/>
          </a:xfrm>
        </p:spPr>
        <p:txBody>
          <a:bodyPr>
            <a:normAutofit/>
          </a:bodyPr>
          <a:lstStyle/>
          <a:p>
            <a:pPr algn="ctr"/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การพิจารณาคัดเลือกข้อเสนองานจ้างออกแบบฯ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97" y="3684265"/>
            <a:ext cx="2333625" cy="196215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74" y="378904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911509"/>
              </p:ext>
            </p:extLst>
          </p:nvPr>
        </p:nvGraphicFramePr>
        <p:xfrm>
          <a:off x="1619672" y="1702554"/>
          <a:ext cx="5711110" cy="408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56438" cy="840748"/>
          </a:xfrm>
        </p:spPr>
        <p:txBody>
          <a:bodyPr>
            <a:normAutofit/>
          </a:bodyPr>
          <a:lstStyle/>
          <a:p>
            <a:pPr algn="ctr"/>
            <a:r>
              <a:rPr lang="th-TH" sz="4400" dirty="0" smtClean="0"/>
              <a:t>การทำสัญญา</a:t>
            </a:r>
            <a:endParaRPr lang="th-TH" sz="4400" dirty="0"/>
          </a:p>
        </p:txBody>
      </p:sp>
      <p:pic>
        <p:nvPicPr>
          <p:cNvPr id="13326" name="Picture 14" descr="http://www.kittilaw.com/images/article/legisla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669">
            <a:off x="6742328" y="3167948"/>
            <a:ext cx="1580349" cy="14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encrypted-tbn1.gstatic.com/images?q=tbn:ANd9GcTEIW7P9c5H_ZtiSt8b1wEMI7MtqtrJdKSwrFsfK2kBT5s-UOOuF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47">
            <a:off x="6529884" y="1507643"/>
            <a:ext cx="2005236" cy="16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71604" y="1071546"/>
            <a:ext cx="6960836" cy="3798184"/>
          </a:xfrm>
        </p:spPr>
        <p:txBody>
          <a:bodyPr/>
          <a:lstStyle/>
          <a:p>
            <a:r>
              <a:rPr lang="th-TH" sz="4400" dirty="0" smtClean="0"/>
              <a:t>คณะกรรมการตรวจรับพัสดุ</a:t>
            </a:r>
          </a:p>
          <a:p>
            <a:r>
              <a:rPr lang="th-TH" sz="4400" dirty="0" smtClean="0"/>
              <a:t>ผู้ตรวจรับพัสดุ</a:t>
            </a:r>
          </a:p>
          <a:p>
            <a:pPr lvl="1"/>
            <a:r>
              <a:rPr lang="th-TH" sz="4000" b="1" dirty="0" smtClean="0"/>
              <a:t>งานก่อสร้าง   ผู้ควบคุมงาน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3642" y="116632"/>
            <a:ext cx="9144000" cy="785794"/>
          </a:xfrm>
        </p:spPr>
        <p:txBody>
          <a:bodyPr/>
          <a:lstStyle/>
          <a:p>
            <a:pPr algn="ctr"/>
            <a:r>
              <a:rPr lang="th-TH" sz="4400" dirty="0" smtClean="0"/>
              <a:t>  การบริหารสัญญาและการตรวจรับพัสดุ</a:t>
            </a:r>
            <a:endParaRPr lang="th-TH" sz="4400" dirty="0"/>
          </a:p>
        </p:txBody>
      </p:sp>
      <p:pic>
        <p:nvPicPr>
          <p:cNvPr id="14338" name="Picture 2" descr="http://news.ftu.ac.th/main/wp-content/uploads/2012/03/25550306-140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23756"/>
            <a:ext cx="26642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rang.nfe.go.th/nfe08/UserFiles/Image/DSC02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08" y="4023757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4641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th-TH" sz="4400" b="0" dirty="0" smtClean="0"/>
              <a:t>       </a:t>
            </a:r>
            <a:r>
              <a:rPr lang="th-TH" sz="4400" dirty="0" smtClean="0"/>
              <a:t>การงดหรือลดค่าปรับ หรือการขยายเวลา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1421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ัวแทนเนื้อหา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0233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56438" cy="792088"/>
          </a:xfrm>
        </p:spPr>
        <p:txBody>
          <a:bodyPr>
            <a:normAutofit/>
          </a:bodyPr>
          <a:lstStyle/>
          <a:p>
            <a:pPr algn="ctr"/>
            <a:r>
              <a:rPr lang="th-TH" sz="4400" dirty="0" smtClean="0"/>
              <a:t>การบอกเลิกสัญญา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2668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071670" y="1142984"/>
            <a:ext cx="5545138" cy="67309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143108" y="2143116"/>
            <a:ext cx="5473700" cy="6429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143108" y="3143248"/>
            <a:ext cx="5473700" cy="64294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143108" y="4143380"/>
            <a:ext cx="5473700" cy="7143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056438" cy="836712"/>
          </a:xfrm>
        </p:spPr>
        <p:txBody>
          <a:bodyPr/>
          <a:lstStyle/>
          <a:p>
            <a:pPr algn="ctr"/>
            <a:r>
              <a:rPr lang="th-TH" altLang="ko-KR" sz="4800" dirty="0" err="1" smtClean="0">
                <a:ea typeface="Gulim" panose="020B0600000101010101" pitchFamily="34" charset="-127"/>
              </a:rPr>
              <a:t>พรบ</a:t>
            </a:r>
            <a:r>
              <a:rPr lang="th-TH" altLang="ko-KR" sz="4800" dirty="0" smtClean="0">
                <a:ea typeface="Gulim" panose="020B0600000101010101" pitchFamily="34" charset="-127"/>
              </a:rPr>
              <a:t>. จัดซื้อจัดจ้าง</a:t>
            </a:r>
            <a:endParaRPr lang="en-US" altLang="ko-KR" sz="4800" dirty="0">
              <a:ea typeface="Gulim" panose="020B0600000101010101" pitchFamily="34" charset="-127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2214546" y="1142984"/>
            <a:ext cx="5238751" cy="68422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 บททั่วไป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428860" y="2143116"/>
            <a:ext cx="5095875" cy="59813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การมีส่วนร่วมของภาคประชาชน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2428860" y="3143248"/>
            <a:ext cx="5095875" cy="6429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คณะกรรมการ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2428860" y="4132246"/>
            <a:ext cx="5095875" cy="65407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องค์กรสนับสนุนดูแลการจัดซื้อจัดจ้าง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1643042" y="1142984"/>
            <a:ext cx="714380" cy="685800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1643043" y="2106960"/>
            <a:ext cx="714380" cy="685800"/>
          </a:xfrm>
          <a:prstGeom prst="diamond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571604" y="3071810"/>
            <a:ext cx="785818" cy="757238"/>
          </a:xfrm>
          <a:prstGeom prst="diamond">
            <a:avLst/>
          </a:prstGeom>
          <a:solidFill>
            <a:schemeClr val="tx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1571604" y="4093371"/>
            <a:ext cx="757238" cy="71438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4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021661" y="5203816"/>
            <a:ext cx="5572164" cy="725513"/>
          </a:xfrm>
          <a:prstGeom prst="roundRect">
            <a:avLst>
              <a:gd name="adj" fmla="val 2891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357422" y="5286388"/>
            <a:ext cx="5500726" cy="571504"/>
          </a:xfrm>
          <a:prstGeom prst="roundRect">
            <a:avLst>
              <a:gd name="adj" fmla="val 19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การขึ้นทะเบียนผู้ประกอบการ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571604" y="5143512"/>
            <a:ext cx="785818" cy="785818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5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68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712967" cy="648073"/>
          </a:xfrm>
          <a:noFill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การประเมินผลการปฏิบัติงานของผู้ประกอบการ</a:t>
            </a:r>
            <a:endParaRPr lang="ko-KR" alt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1647766"/>
              </p:ext>
            </p:extLst>
          </p:nvPr>
        </p:nvGraphicFramePr>
        <p:xfrm>
          <a:off x="-252536" y="2416573"/>
          <a:ext cx="5635483" cy="340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7205379"/>
              </p:ext>
            </p:extLst>
          </p:nvPr>
        </p:nvGraphicFramePr>
        <p:xfrm>
          <a:off x="3275856" y="980728"/>
          <a:ext cx="5424264" cy="325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4036" name="Picture 4" descr="http://www.clipartbest.com/cliparts/LcK/kz9/LcKkz9Kca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4044" r="31046"/>
          <a:stretch>
            <a:fillRect/>
          </a:stretch>
        </p:blipFill>
        <p:spPr bwMode="auto">
          <a:xfrm>
            <a:off x="611560" y="2708920"/>
            <a:ext cx="720080" cy="1421522"/>
          </a:xfrm>
          <a:prstGeom prst="rect">
            <a:avLst/>
          </a:prstGeom>
          <a:solidFill>
            <a:srgbClr val="FF7C80"/>
          </a:solidFill>
          <a:ln>
            <a:noFill/>
          </a:ln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40160"/>
            <a:ext cx="131592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ไดอะแกรม 14"/>
          <p:cNvGraphicFramePr/>
          <p:nvPr>
            <p:extLst>
              <p:ext uri="{D42A27DB-BD31-4B8C-83A1-F6EECF244321}">
                <p14:modId xmlns:p14="http://schemas.microsoft.com/office/powerpoint/2010/main" val="3830225859"/>
              </p:ext>
            </p:extLst>
          </p:nvPr>
        </p:nvGraphicFramePr>
        <p:xfrm>
          <a:off x="1043608" y="980728"/>
          <a:ext cx="78053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08504" cy="720080"/>
          </a:xfrm>
        </p:spPr>
        <p:txBody>
          <a:bodyPr>
            <a:noAutofit/>
          </a:bodyPr>
          <a:lstStyle/>
          <a:p>
            <a:pPr algn="ctr"/>
            <a:r>
              <a:rPr lang="th-TH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การทิ้งงาน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97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973717"/>
              </p:ext>
            </p:extLst>
          </p:nvPr>
        </p:nvGraphicFramePr>
        <p:xfrm>
          <a:off x="611560" y="141277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116632"/>
            <a:ext cx="7056438" cy="864096"/>
          </a:xfrm>
        </p:spPr>
        <p:txBody>
          <a:bodyPr>
            <a:normAutofit/>
          </a:bodyPr>
          <a:lstStyle/>
          <a:p>
            <a:pPr algn="ctr"/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การเพิกถอนการเป็นผู้ทิ้งงาน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6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ไดอะแกรม 27"/>
          <p:cNvGraphicFramePr/>
          <p:nvPr>
            <p:extLst>
              <p:ext uri="{D42A27DB-BD31-4B8C-83A1-F6EECF244321}">
                <p14:modId xmlns:p14="http://schemas.microsoft.com/office/powerpoint/2010/main" val="1723632778"/>
              </p:ext>
            </p:extLst>
          </p:nvPr>
        </p:nvGraphicFramePr>
        <p:xfrm>
          <a:off x="1071538" y="928670"/>
          <a:ext cx="72008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8504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การบริหารพัสดุ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0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7856"/>
            <a:ext cx="9108504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การอุทธรณ์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-252536" y="2195198"/>
          <a:ext cx="5635483" cy="340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3275856" y="1983489"/>
          <a:ext cx="5616624" cy="347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4128" y="2415537"/>
            <a:ext cx="1014769" cy="797818"/>
          </a:xfrm>
          <a:prstGeom prst="rect">
            <a:avLst/>
          </a:prstGeom>
        </p:spPr>
      </p:pic>
      <p:sp>
        <p:nvSpPr>
          <p:cNvPr id="15" name="คำบรรยายภาพแบบสี่เหลี่ยม 14"/>
          <p:cNvSpPr/>
          <p:nvPr/>
        </p:nvSpPr>
        <p:spPr bwMode="auto">
          <a:xfrm>
            <a:off x="3643306" y="1142984"/>
            <a:ext cx="4429156" cy="1000132"/>
          </a:xfrm>
          <a:prstGeom prst="wedgeRectCallout">
            <a:avLst>
              <a:gd name="adj1" fmla="val -32092"/>
              <a:gd name="adj2" fmla="val 86204"/>
            </a:avLst>
          </a:prstGeom>
          <a:solidFill>
            <a:srgbClr val="92D050">
              <a:alpha val="92000"/>
            </a:srgbClr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Cooper Black" pitchFamily="18" charset="0"/>
                <a:cs typeface="KodchiangUPC" pitchFamily="18" charset="-34"/>
              </a:rPr>
              <a:t>**</a:t>
            </a:r>
            <a:r>
              <a:rPr lang="th-TH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Cooper Black" pitchFamily="18" charset="0"/>
                <a:cs typeface="KodchiangUPC" pitchFamily="18" charset="-34"/>
              </a:rPr>
              <a:t>ห้ามลงนามในสัญญา จนกว่าจะพ้นกำหนดระยะเวลาการพิจารณาอุทธรณ์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346" y="404664"/>
            <a:ext cx="9108504" cy="68611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บทกำหนดโทษ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289084"/>
              </p:ext>
            </p:extLst>
          </p:nvPr>
        </p:nvGraphicFramePr>
        <p:xfrm>
          <a:off x="285720" y="1643050"/>
          <a:ext cx="4286280" cy="382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96292314"/>
              </p:ext>
            </p:extLst>
          </p:nvPr>
        </p:nvGraphicFramePr>
        <p:xfrm>
          <a:off x="4714876" y="1571612"/>
          <a:ext cx="407196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4480" y="1857364"/>
            <a:ext cx="1440160" cy="958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3636" y="1857364"/>
            <a:ext cx="1214446" cy="9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1196752"/>
            <a:ext cx="7858148" cy="5253054"/>
          </a:xfrm>
        </p:spPr>
        <p:txBody>
          <a:bodyPr/>
          <a:lstStyle/>
          <a:p>
            <a:r>
              <a:rPr lang="th-TH" sz="4000" b="1" dirty="0" smtClean="0"/>
              <a:t>กรณีที่ยังไม่ออกกฎกระทรวง ระเบียบ หรือประกาศ</a:t>
            </a:r>
          </a:p>
          <a:p>
            <a:pPr lvl="1"/>
            <a:r>
              <a:rPr lang="th-TH" sz="3600" dirty="0" smtClean="0"/>
              <a:t>ให้นำระเบียบที่ใช้บังคับอยู่เดิมมาใช้บังคับต่อไปเท่าที่</a:t>
            </a:r>
            <a:br>
              <a:rPr lang="th-TH" sz="3600" dirty="0" smtClean="0"/>
            </a:br>
            <a:r>
              <a:rPr lang="th-TH" sz="3600" dirty="0" smtClean="0"/>
              <a:t>ไม่ขัดหรือแย้งกับพระราชบัญญัตินี้ จนกว่าจะมีกฎกระทรวง ระเบียบ หรือประกาศในเรื่องนั้นๆ ตาม พระราชบัญญัตินี้ใช้บังคับ</a:t>
            </a:r>
          </a:p>
          <a:p>
            <a:r>
              <a:rPr lang="th-TH" sz="4000" b="1" dirty="0" smtClean="0"/>
              <a:t>กรณีไม่อาจนำระเบียบเดิมมาใช้บังคับในเรื่องใด</a:t>
            </a:r>
          </a:p>
          <a:p>
            <a:pPr lvl="1"/>
            <a:r>
              <a:rPr lang="th-TH" sz="3600" dirty="0" smtClean="0"/>
              <a:t>ให้เป็นไปตามที่คณะกรรมการนโยบายกำหนด</a:t>
            </a:r>
          </a:p>
          <a:p>
            <a:endParaRPr lang="th-TH" dirty="0" smtClean="0"/>
          </a:p>
          <a:p>
            <a:endParaRPr lang="th-TH" dirty="0" smtClean="0"/>
          </a:p>
          <a:p>
            <a:pPr lvl="1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0"/>
            <a:ext cx="7056438" cy="980728"/>
          </a:xfrm>
        </p:spPr>
        <p:txBody>
          <a:bodyPr>
            <a:normAutofit/>
          </a:bodyPr>
          <a:lstStyle/>
          <a:p>
            <a:pPr algn="ctr"/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บทเฉพาะกาล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6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71600" y="1196752"/>
            <a:ext cx="7920880" cy="5253054"/>
          </a:xfrm>
        </p:spPr>
        <p:txBody>
          <a:bodyPr/>
          <a:lstStyle/>
          <a:p>
            <a:r>
              <a:rPr lang="th-TH" sz="4000" b="1" dirty="0" smtClean="0"/>
              <a:t>การดำเนินการจัดซื้อจัดจ้างที่ยังไม่แล้วเสร็จ</a:t>
            </a:r>
          </a:p>
          <a:p>
            <a:pPr lvl="1"/>
            <a:r>
              <a:rPr lang="th-TH" sz="3200" dirty="0" smtClean="0"/>
              <a:t>การดำเนินการจัดซื้อจัดจ้างที่ได้ดำเนินการตามระเบียบ</a:t>
            </a:r>
            <a:br>
              <a:rPr lang="th-TH" sz="3200" dirty="0" smtClean="0"/>
            </a:br>
            <a:r>
              <a:rPr lang="th-TH" sz="3200" dirty="0" smtClean="0"/>
              <a:t>ที่ใช้บังคับอยู่เดิมก่อนวันที่พระราชบัญญัตินี้ใช้บังคับ </a:t>
            </a:r>
            <a:br>
              <a:rPr lang="th-TH" sz="3200" dirty="0" smtClean="0"/>
            </a:br>
            <a:r>
              <a:rPr lang="th-TH" sz="3200" dirty="0" smtClean="0"/>
              <a:t>และการตรวจรับและการจ่ายเงินยังไม่แล้วเสร็จ  </a:t>
            </a:r>
            <a:br>
              <a:rPr lang="th-TH" sz="3200" dirty="0" smtClean="0"/>
            </a:br>
            <a:r>
              <a:rPr lang="th-TH" sz="3200" dirty="0" smtClean="0"/>
              <a:t>ให้ดำเนินการตามระเบียบเดิมต่อไป  </a:t>
            </a:r>
          </a:p>
          <a:p>
            <a:pPr lvl="1"/>
            <a:r>
              <a:rPr lang="th-TH" sz="3200" b="1" dirty="0" smtClean="0">
                <a:solidFill>
                  <a:srgbClr val="FF0000"/>
                </a:solidFill>
              </a:rPr>
              <a:t>เว้นแต่ </a:t>
            </a:r>
            <a:r>
              <a:rPr lang="th-TH" sz="3200" dirty="0" smtClean="0"/>
              <a:t>ยังไม่ได้ประกาศจัดซื้อจัดจ้างเพื่อให้ผู้ประกอบการเข้ายื่นข้อเสนอหรือมีการยกเลิกการจัดซื้อจัดจ้าง  การดำเนินการจัดซื้อจัดจ้างนั้น หรือการดำเนินการจัดซื้อจัดจ้างครั้งใหม่  แล้วแต่กรณี ให้ดำเนินการตามพระราชบัญญัตินี้</a:t>
            </a:r>
            <a:endParaRPr lang="th-TH" sz="32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บทเฉพาะกาล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1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4" y="908720"/>
            <a:ext cx="6696744" cy="5028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u="sng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ติดต่อสอบถามเพิ่มเติม</a:t>
            </a:r>
          </a:p>
          <a:p>
            <a:pPr algn="ctr"/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กองการพัสดุภาครัฐ</a:t>
            </a:r>
          </a:p>
          <a:p>
            <a:pPr algn="ctr"/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กรมบัญชีกลาง</a:t>
            </a:r>
          </a:p>
          <a:p>
            <a:pPr algn="ctr"/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โทร. 0 2127 7000  ต่อ </a:t>
            </a:r>
            <a:b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4551, 4588, 4589, 6873, 4311</a:t>
            </a:r>
          </a:p>
          <a:p>
            <a:pPr algn="ctr"/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หรือสอบถามผ่านช่องทาง</a:t>
            </a:r>
          </a:p>
          <a:p>
            <a:pPr algn="ctr"/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Facebook : </a:t>
            </a:r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“จัดซื้อจัดจ้างภาครัฐ”</a:t>
            </a:r>
          </a:p>
        </p:txBody>
      </p:sp>
      <p:pic>
        <p:nvPicPr>
          <p:cNvPr id="18" name="Picture 10" descr="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865395"/>
            <a:ext cx="1393304" cy="13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735658" y="4763980"/>
            <a:ext cx="1624012" cy="16240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629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140606" y="1142984"/>
            <a:ext cx="5455203" cy="64294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143108" y="2143116"/>
            <a:ext cx="5473700" cy="6429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143108" y="3143248"/>
            <a:ext cx="5473700" cy="64294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131357" y="4109183"/>
            <a:ext cx="5473700" cy="7143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th-TH" altLang="ko-KR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แ</a:t>
            </a:r>
            <a:endParaRPr lang="th-TH" dirty="0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056438" cy="836712"/>
          </a:xfrm>
        </p:spPr>
        <p:txBody>
          <a:bodyPr/>
          <a:lstStyle/>
          <a:p>
            <a:pPr algn="ctr"/>
            <a:r>
              <a:rPr lang="th-TH" altLang="ko-KR" sz="4800" dirty="0" err="1" smtClean="0">
                <a:ea typeface="Gulim" panose="020B0600000101010101" pitchFamily="34" charset="-127"/>
              </a:rPr>
              <a:t>พรบ</a:t>
            </a:r>
            <a:r>
              <a:rPr lang="th-TH" altLang="ko-KR" sz="4800" dirty="0" smtClean="0">
                <a:ea typeface="Gulim" panose="020B0600000101010101" pitchFamily="34" charset="-127"/>
              </a:rPr>
              <a:t>. จัดซื้อจัดจ้าง  </a:t>
            </a:r>
            <a:endParaRPr lang="en-US" altLang="ko-KR" sz="4800" dirty="0">
              <a:ea typeface="Gulim" panose="020B0600000101010101" pitchFamily="34" charset="-127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2400280" y="1142984"/>
            <a:ext cx="5357850" cy="6429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การจัดซื้อจัดจ้าง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428860" y="2143116"/>
            <a:ext cx="5095875" cy="59813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งานจ้างที่ปรึกษา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2428860" y="3143248"/>
            <a:ext cx="5095875" cy="6429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งานจ้างออกแบบหรือควบคุมงานก่อสร้าง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2428860" y="4143380"/>
            <a:ext cx="5095875" cy="6429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การทำสัญญา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1643042" y="1142984"/>
            <a:ext cx="714381" cy="652363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6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1643042" y="2106960"/>
            <a:ext cx="728683" cy="685800"/>
          </a:xfrm>
          <a:prstGeom prst="diamond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7</a:t>
            </a: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643042" y="3071810"/>
            <a:ext cx="757238" cy="714380"/>
          </a:xfrm>
          <a:prstGeom prst="diamond">
            <a:avLst/>
          </a:prstGeom>
          <a:solidFill>
            <a:schemeClr val="tx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8</a:t>
            </a: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1600184" y="4071942"/>
            <a:ext cx="757238" cy="71438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9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140606" y="5216619"/>
            <a:ext cx="5476202" cy="714380"/>
          </a:xfrm>
          <a:prstGeom prst="roundRect">
            <a:avLst>
              <a:gd name="adj" fmla="val 2891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428860" y="4857760"/>
            <a:ext cx="509587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endParaRPr kumimoji="1" lang="en-US" altLang="ko-KR" sz="20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357422" y="5286388"/>
            <a:ext cx="5500726" cy="571504"/>
          </a:xfrm>
          <a:prstGeom prst="roundRect">
            <a:avLst>
              <a:gd name="adj" fmla="val 19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การบริหารสัญญาและการตรวจรับพัสดุ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643042" y="5181587"/>
            <a:ext cx="785817" cy="749412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10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2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214546" y="1142984"/>
            <a:ext cx="5381263" cy="66036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143108" y="2143116"/>
            <a:ext cx="5473700" cy="6429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143108" y="3143248"/>
            <a:ext cx="5473700" cy="64294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143108" y="4143380"/>
            <a:ext cx="5473700" cy="7143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th-TH" altLang="ko-KR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แ</a:t>
            </a:r>
            <a:endParaRPr lang="th-TH" dirty="0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056438" cy="836712"/>
          </a:xfrm>
        </p:spPr>
        <p:txBody>
          <a:bodyPr/>
          <a:lstStyle/>
          <a:p>
            <a:pPr algn="ctr"/>
            <a:r>
              <a:rPr lang="th-TH" altLang="ko-KR" sz="4800" dirty="0" err="1" smtClean="0">
                <a:ea typeface="Gulim" panose="020B0600000101010101" pitchFamily="34" charset="-127"/>
              </a:rPr>
              <a:t>พรบ</a:t>
            </a:r>
            <a:r>
              <a:rPr lang="th-TH" altLang="ko-KR" sz="4800" dirty="0" smtClean="0">
                <a:ea typeface="Gulim" panose="020B0600000101010101" pitchFamily="34" charset="-127"/>
              </a:rPr>
              <a:t>. จัดซื้อจัดจ้าง  </a:t>
            </a:r>
            <a:endParaRPr lang="en-US" altLang="ko-KR" sz="4800" dirty="0">
              <a:ea typeface="Gulim" panose="020B0600000101010101" pitchFamily="34" charset="-127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2428860" y="1142983"/>
            <a:ext cx="5329270" cy="571505"/>
          </a:xfrm>
          <a:prstGeom prst="roundRect">
            <a:avLst>
              <a:gd name="adj" fmla="val 245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การประเมินผลการปฏิบัติงานของผู้ประกอบการ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428860" y="2143116"/>
            <a:ext cx="5095875" cy="6429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การทิ้งงาน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2428860" y="3143248"/>
            <a:ext cx="5095875" cy="6429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การบริหารพัสดุ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2428860" y="4143380"/>
            <a:ext cx="5095875" cy="6429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การอุทธรณ์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1714480" y="1071546"/>
            <a:ext cx="714380" cy="714380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11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1643042" y="2071678"/>
            <a:ext cx="728683" cy="714380"/>
          </a:xfrm>
          <a:prstGeom prst="diamond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12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643042" y="3071810"/>
            <a:ext cx="757238" cy="757238"/>
          </a:xfrm>
          <a:prstGeom prst="diamond">
            <a:avLst/>
          </a:prstGeom>
          <a:solidFill>
            <a:schemeClr val="tx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13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1600184" y="4071942"/>
            <a:ext cx="757238" cy="785818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14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140606" y="5216619"/>
            <a:ext cx="5476202" cy="714380"/>
          </a:xfrm>
          <a:prstGeom prst="roundRect">
            <a:avLst>
              <a:gd name="adj" fmla="val 2891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428860" y="4857760"/>
            <a:ext cx="509587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endParaRPr kumimoji="1" lang="en-US" altLang="ko-KR" sz="20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357422" y="5286388"/>
            <a:ext cx="5500726" cy="571504"/>
          </a:xfrm>
          <a:prstGeom prst="roundRect">
            <a:avLst>
              <a:gd name="adj" fmla="val 19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th-TH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บทกำหนดโทษ</a:t>
            </a:r>
            <a:endParaRPr kumimoji="1"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662697" y="5181587"/>
            <a:ext cx="757238" cy="749412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15003" dir="380412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15</a:t>
            </a:r>
            <a:endParaRPr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3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850226"/>
              </p:ext>
            </p:extLst>
          </p:nvPr>
        </p:nvGraphicFramePr>
        <p:xfrm>
          <a:off x="1547813" y="1052736"/>
          <a:ext cx="7138987" cy="527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0"/>
            <a:ext cx="7056438" cy="836712"/>
          </a:xfrm>
        </p:spPr>
        <p:txBody>
          <a:bodyPr/>
          <a:lstStyle/>
          <a:p>
            <a:pPr algn="ctr"/>
            <a:r>
              <a:rPr lang="th-TH" sz="4800" dirty="0" smtClean="0"/>
              <a:t>  การจัดซื้อจัดจ้าง</a:t>
            </a:r>
            <a:endParaRPr lang="th-TH" sz="4800" dirty="0"/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2483768" y="836713"/>
            <a:ext cx="4968552" cy="1008112"/>
          </a:xfrm>
          <a:prstGeom prst="rect">
            <a:avLst/>
          </a:prstGeom>
          <a:solidFill>
            <a:schemeClr val="accent2">
              <a:lumMod val="75000"/>
              <a:alpha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การดำเนินการเพื่อให้ได้มาซึ่งพัสดุ</a:t>
            </a:r>
          </a:p>
        </p:txBody>
      </p:sp>
    </p:spTree>
    <p:extLst>
      <p:ext uri="{BB962C8B-B14F-4D97-AF65-F5344CB8AC3E}">
        <p14:creationId xmlns:p14="http://schemas.microsoft.com/office/powerpoint/2010/main" val="6246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ไดอะแกรม 27"/>
          <p:cNvGraphicFramePr/>
          <p:nvPr>
            <p:extLst>
              <p:ext uri="{D42A27DB-BD31-4B8C-83A1-F6EECF244321}">
                <p14:modId xmlns:p14="http://schemas.microsoft.com/office/powerpoint/2010/main" val="1737165698"/>
              </p:ext>
            </p:extLst>
          </p:nvPr>
        </p:nvGraphicFramePr>
        <p:xfrm>
          <a:off x="1115616" y="1268760"/>
          <a:ext cx="7200800" cy="460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08504" cy="792832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   </a:t>
            </a:r>
            <a:r>
              <a:rPr lang="th-TH" altLang="ko-KR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พัสดุ</a:t>
            </a:r>
            <a:endParaRPr lang="en-US" altLang="ko-KR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50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549523"/>
              </p:ext>
            </p:extLst>
          </p:nvPr>
        </p:nvGraphicFramePr>
        <p:xfrm>
          <a:off x="457200" y="1196752"/>
          <a:ext cx="8229600" cy="481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0"/>
            <a:ext cx="7056438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ราคากลาง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 bwMode="auto">
          <a:xfrm>
            <a:off x="4355976" y="4476053"/>
            <a:ext cx="23762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3748</TotalTime>
  <Words>2562</Words>
  <Application>Microsoft Office PowerPoint</Application>
  <PresentationFormat>นำเสนอทางหน้าจอ (4:3)</PresentationFormat>
  <Paragraphs>401</Paragraphs>
  <Slides>48</Slides>
  <Notes>40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รวมกลุ่ม</vt:lpstr>
      <vt:lpstr>พระราชบัญญัติ การจัดซื้อจัดจ้างและ การบริหารพัสดุภาครัฐ พ.ศ. 2560</vt:lpstr>
      <vt:lpstr>หลักการและเหตุผล</vt:lpstr>
      <vt:lpstr>การบังคับใช้</vt:lpstr>
      <vt:lpstr>พรบ. จัดซื้อจัดจ้าง</vt:lpstr>
      <vt:lpstr>พรบ. จัดซื้อจัดจ้าง  </vt:lpstr>
      <vt:lpstr>พรบ. จัดซื้อจัดจ้าง  </vt:lpstr>
      <vt:lpstr>  การจัดซื้อจัดจ้าง</vt:lpstr>
      <vt:lpstr>   พัสดุ</vt:lpstr>
      <vt:lpstr>ราคากลาง</vt:lpstr>
      <vt:lpstr>     เงินงบประมาณ</vt:lpstr>
      <vt:lpstr>หน่วยงานของรัฐ</vt:lpstr>
      <vt:lpstr>การใช้บังคับ</vt:lpstr>
      <vt:lpstr>   ระเบียบ</vt:lpstr>
      <vt:lpstr>การไม่ใช้บังคับ</vt:lpstr>
      <vt:lpstr>การยกเว้น</vt:lpstr>
      <vt:lpstr> หลักการจัดซื้อจัดจ้าง</vt:lpstr>
      <vt:lpstr>  การมีส่วนร่วมของภาคประชาชน</vt:lpstr>
      <vt:lpstr>                         คณะกรรมการ</vt:lpstr>
      <vt:lpstr>งานนำเสนอ PowerPoint</vt:lpstr>
      <vt:lpstr>เงินเพิ่มประจำตำแหน่ง</vt:lpstr>
      <vt:lpstr>การขึ้นทะเบียนผู้ประกอบการ</vt:lpstr>
      <vt:lpstr>     การจัดทำแผนจัดซื้อจัดจ้าง</vt:lpstr>
      <vt:lpstr>การจัดซื้อจัดจ้าง</vt:lpstr>
      <vt:lpstr>เปรียบเทียบวิธีการจัดซื้อจัดจ้าง</vt:lpstr>
      <vt:lpstr>การจัดซื้อจัดจ้าง</vt:lpstr>
      <vt:lpstr>วิธีการจัดซื้อจัดจ้าง</vt:lpstr>
      <vt:lpstr>วิธีการจัดซื้อจัดจ้าง</vt:lpstr>
      <vt:lpstr>  เกณฑ์การพิจารณาคัดเลือกข้อเสนอ</vt:lpstr>
      <vt:lpstr>งานจ้างที่ปรึกษา</vt:lpstr>
      <vt:lpstr>วิธีจ้างที่ปรึกษา</vt:lpstr>
      <vt:lpstr>    เกณฑ์การพิจารณาข้อเสนองานจ้างที่ปรึกษา</vt:lpstr>
      <vt:lpstr> การพิจารณาคัดเลือกข้อเสนองานจ้างที่ปรึกษา</vt:lpstr>
      <vt:lpstr> งานจ้างออกแบบหรือควบคุมงานก่อสร้าง</vt:lpstr>
      <vt:lpstr>  วิธีจ้างออกแบบหรือควบคุมงานก่อสร้าง</vt:lpstr>
      <vt:lpstr>การพิจารณาคัดเลือกข้อเสนองานจ้างออกแบบฯ</vt:lpstr>
      <vt:lpstr>การทำสัญญา</vt:lpstr>
      <vt:lpstr>  การบริหารสัญญาและการตรวจรับพัสดุ</vt:lpstr>
      <vt:lpstr>       การงดหรือลดค่าปรับ หรือการขยายเวลา</vt:lpstr>
      <vt:lpstr>การบอกเลิกสัญญา</vt:lpstr>
      <vt:lpstr>การประเมินผลการปฏิบัติงานของผู้ประกอบการ</vt:lpstr>
      <vt:lpstr>การทิ้งงาน</vt:lpstr>
      <vt:lpstr>     การเพิกถอนการเป็นผู้ทิ้งงาน</vt:lpstr>
      <vt:lpstr> การบริหารพัสดุ</vt:lpstr>
      <vt:lpstr>งานนำเสนอ PowerPoint</vt:lpstr>
      <vt:lpstr>งานนำเสนอ PowerPoint</vt:lpstr>
      <vt:lpstr>บทเฉพาะกาล</vt:lpstr>
      <vt:lpstr>บทเฉพาะกาล</vt:lpstr>
      <vt:lpstr>งานนำเสนอ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ร่างพระราชบัญญัติ การจัดซื้อจัดจ้างและ การบริหารพัสดุภาครัฐ พ.ศ. ...</dc:title>
  <dc:creator>สุปราณี จงธรรมวัฒน์</dc:creator>
  <cp:lastModifiedBy>Windows 10</cp:lastModifiedBy>
  <cp:revision>450</cp:revision>
  <cp:lastPrinted>2015-04-10T02:47:59Z</cp:lastPrinted>
  <dcterms:created xsi:type="dcterms:W3CDTF">2015-03-24T12:48:51Z</dcterms:created>
  <dcterms:modified xsi:type="dcterms:W3CDTF">2017-05-06T04:23:32Z</dcterms:modified>
</cp:coreProperties>
</file>